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5" r:id="rId22"/>
    <p:sldId id="294" r:id="rId23"/>
    <p:sldId id="296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0C204-AC20-44F8-B8A4-AF98E87FE0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D5DA661-12F6-41F2-BFA8-B2973AB74F2E}">
      <dgm:prSet phldrT="[Text]"/>
      <dgm:spPr/>
      <dgm:t>
        <a:bodyPr/>
        <a:lstStyle/>
        <a:p>
          <a:r>
            <a:rPr lang="hr-HR" dirty="0" smtClean="0">
              <a:latin typeface="Arial Narrow" pitchFamily="34" charset="0"/>
            </a:rPr>
            <a:t>Zaštita na radu</a:t>
          </a:r>
          <a:endParaRPr lang="hr-HR" dirty="0">
            <a:latin typeface="Arial Narrow" pitchFamily="34" charset="0"/>
          </a:endParaRPr>
        </a:p>
      </dgm:t>
    </dgm:pt>
    <dgm:pt modelId="{01A46765-1382-48D5-AA9C-BAFDED9485B3}" type="parTrans" cxnId="{74141850-09EE-4E6B-B54C-1E57A9D66E02}">
      <dgm:prSet/>
      <dgm:spPr/>
      <dgm:t>
        <a:bodyPr/>
        <a:lstStyle/>
        <a:p>
          <a:endParaRPr lang="hr-HR">
            <a:latin typeface="Arial Narrow" pitchFamily="34" charset="0"/>
          </a:endParaRPr>
        </a:p>
      </dgm:t>
    </dgm:pt>
    <dgm:pt modelId="{68150DAF-F1F6-494E-B250-4AF323241A6E}" type="sibTrans" cxnId="{74141850-09EE-4E6B-B54C-1E57A9D66E02}">
      <dgm:prSet/>
      <dgm:spPr/>
      <dgm:t>
        <a:bodyPr/>
        <a:lstStyle/>
        <a:p>
          <a:endParaRPr lang="hr-HR">
            <a:latin typeface="Arial Narrow" pitchFamily="34" charset="0"/>
          </a:endParaRPr>
        </a:p>
      </dgm:t>
    </dgm:pt>
    <dgm:pt modelId="{C59C6F88-C204-4991-ADF3-81A38E816FC5}">
      <dgm:prSet phldrT="[Text]"/>
      <dgm:spPr/>
      <dgm:t>
        <a:bodyPr/>
        <a:lstStyle/>
        <a:p>
          <a:r>
            <a:rPr lang="hr-HR" dirty="0" smtClean="0">
              <a:latin typeface="Arial Narrow" pitchFamily="34" charset="0"/>
            </a:rPr>
            <a:t>Zaštita okoliša/životne sredine</a:t>
          </a:r>
          <a:endParaRPr lang="hr-HR" dirty="0">
            <a:latin typeface="Arial Narrow" pitchFamily="34" charset="0"/>
          </a:endParaRPr>
        </a:p>
      </dgm:t>
    </dgm:pt>
    <dgm:pt modelId="{5FCD8761-234C-485B-AE89-D6871C450C48}" type="parTrans" cxnId="{475B450B-142C-4642-8EC4-D88CA5FCCA0E}">
      <dgm:prSet/>
      <dgm:spPr/>
      <dgm:t>
        <a:bodyPr/>
        <a:lstStyle/>
        <a:p>
          <a:endParaRPr lang="hr-HR">
            <a:latin typeface="Arial Narrow" pitchFamily="34" charset="0"/>
          </a:endParaRPr>
        </a:p>
      </dgm:t>
    </dgm:pt>
    <dgm:pt modelId="{E52BD0A3-37A9-4B3D-A181-C19E75B47665}" type="sibTrans" cxnId="{475B450B-142C-4642-8EC4-D88CA5FCCA0E}">
      <dgm:prSet/>
      <dgm:spPr/>
      <dgm:t>
        <a:bodyPr/>
        <a:lstStyle/>
        <a:p>
          <a:endParaRPr lang="hr-HR">
            <a:latin typeface="Arial Narrow" pitchFamily="34" charset="0"/>
          </a:endParaRPr>
        </a:p>
      </dgm:t>
    </dgm:pt>
    <dgm:pt modelId="{E29CD90A-7A32-430B-B92C-2D278B78330F}">
      <dgm:prSet phldrT="[Text]"/>
      <dgm:spPr/>
      <dgm:t>
        <a:bodyPr/>
        <a:lstStyle/>
        <a:p>
          <a:r>
            <a:rPr lang="hr-HR" dirty="0" smtClean="0">
              <a:latin typeface="Arial Narrow" pitchFamily="34" charset="0"/>
            </a:rPr>
            <a:t>Kvalitet i sigurnost proizvoda</a:t>
          </a:r>
          <a:endParaRPr lang="hr-HR" dirty="0">
            <a:latin typeface="Arial Narrow" pitchFamily="34" charset="0"/>
          </a:endParaRPr>
        </a:p>
      </dgm:t>
    </dgm:pt>
    <dgm:pt modelId="{9B07DC6E-4FB0-4B76-881F-2BAAD31131DC}" type="parTrans" cxnId="{D59F5804-0FBC-44C5-858A-DE177752E231}">
      <dgm:prSet/>
      <dgm:spPr/>
      <dgm:t>
        <a:bodyPr/>
        <a:lstStyle/>
        <a:p>
          <a:endParaRPr lang="hr-HR">
            <a:latin typeface="Arial Narrow" pitchFamily="34" charset="0"/>
          </a:endParaRPr>
        </a:p>
      </dgm:t>
    </dgm:pt>
    <dgm:pt modelId="{2C31E923-8A9C-48D8-9891-0BE62D855EF0}" type="sibTrans" cxnId="{D59F5804-0FBC-44C5-858A-DE177752E231}">
      <dgm:prSet/>
      <dgm:spPr/>
      <dgm:t>
        <a:bodyPr/>
        <a:lstStyle/>
        <a:p>
          <a:endParaRPr lang="hr-HR">
            <a:latin typeface="Arial Narrow" pitchFamily="34" charset="0"/>
          </a:endParaRPr>
        </a:p>
      </dgm:t>
    </dgm:pt>
    <dgm:pt modelId="{2283B621-D913-4A70-BCFB-937220599B15}" type="pres">
      <dgm:prSet presAssocID="{56F0C204-AC20-44F8-B8A4-AF98E87FE0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A248F7DF-8598-4422-BD86-F4E138B59B59}" type="pres">
      <dgm:prSet presAssocID="{4D5DA661-12F6-41F2-BFA8-B2973AB74F2E}" presName="comp" presStyleCnt="0"/>
      <dgm:spPr/>
    </dgm:pt>
    <dgm:pt modelId="{6E04678D-6928-472D-AC58-EC387EC01ED5}" type="pres">
      <dgm:prSet presAssocID="{4D5DA661-12F6-41F2-BFA8-B2973AB74F2E}" presName="box" presStyleLbl="node1" presStyleIdx="0" presStyleCnt="3"/>
      <dgm:spPr/>
      <dgm:t>
        <a:bodyPr/>
        <a:lstStyle/>
        <a:p>
          <a:endParaRPr lang="hr-HR"/>
        </a:p>
      </dgm:t>
    </dgm:pt>
    <dgm:pt modelId="{80476805-2810-401E-AB9B-B2A21353EBB2}" type="pres">
      <dgm:prSet presAssocID="{4D5DA661-12F6-41F2-BFA8-B2973AB74F2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E187A2-7DFC-4989-96A2-DB1D3C9E0698}" type="pres">
      <dgm:prSet presAssocID="{4D5DA661-12F6-41F2-BFA8-B2973AB74F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B383C6-1EB1-4C3D-88B1-5B71B8512277}" type="pres">
      <dgm:prSet presAssocID="{68150DAF-F1F6-494E-B250-4AF323241A6E}" presName="spacer" presStyleCnt="0"/>
      <dgm:spPr/>
    </dgm:pt>
    <dgm:pt modelId="{A30701E7-49E9-4B81-A20E-439735CCC10F}" type="pres">
      <dgm:prSet presAssocID="{C59C6F88-C204-4991-ADF3-81A38E816FC5}" presName="comp" presStyleCnt="0"/>
      <dgm:spPr/>
    </dgm:pt>
    <dgm:pt modelId="{C68F35DF-218F-4F9F-A85A-B426B83EC166}" type="pres">
      <dgm:prSet presAssocID="{C59C6F88-C204-4991-ADF3-81A38E816FC5}" presName="box" presStyleLbl="node1" presStyleIdx="1" presStyleCnt="3"/>
      <dgm:spPr/>
      <dgm:t>
        <a:bodyPr/>
        <a:lstStyle/>
        <a:p>
          <a:endParaRPr lang="hr-HR"/>
        </a:p>
      </dgm:t>
    </dgm:pt>
    <dgm:pt modelId="{17A54DD6-A34C-4731-AEB4-23BF30863E7C}" type="pres">
      <dgm:prSet presAssocID="{C59C6F88-C204-4991-ADF3-81A38E816FC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D05574-4813-433D-8FE1-88F66395E6DF}" type="pres">
      <dgm:prSet presAssocID="{C59C6F88-C204-4991-ADF3-81A38E816F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861C72-B4A4-4FE9-9422-ECDE20CFC6DE}" type="pres">
      <dgm:prSet presAssocID="{E52BD0A3-37A9-4B3D-A181-C19E75B47665}" presName="spacer" presStyleCnt="0"/>
      <dgm:spPr/>
    </dgm:pt>
    <dgm:pt modelId="{3C82881A-6D7C-4217-A579-7E5B86EB97F4}" type="pres">
      <dgm:prSet presAssocID="{E29CD90A-7A32-430B-B92C-2D278B78330F}" presName="comp" presStyleCnt="0"/>
      <dgm:spPr/>
    </dgm:pt>
    <dgm:pt modelId="{AEA219A2-F8D4-4AE7-8D9F-3DAACF328638}" type="pres">
      <dgm:prSet presAssocID="{E29CD90A-7A32-430B-B92C-2D278B78330F}" presName="box" presStyleLbl="node1" presStyleIdx="2" presStyleCnt="3"/>
      <dgm:spPr/>
      <dgm:t>
        <a:bodyPr/>
        <a:lstStyle/>
        <a:p>
          <a:endParaRPr lang="hr-HR"/>
        </a:p>
      </dgm:t>
    </dgm:pt>
    <dgm:pt modelId="{65EAE71B-40B7-43A0-B286-8619D40966E5}" type="pres">
      <dgm:prSet presAssocID="{E29CD90A-7A32-430B-B92C-2D278B78330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58406BC-4A58-4042-AD34-C487DCD21845}" type="pres">
      <dgm:prSet presAssocID="{E29CD90A-7A32-430B-B92C-2D278B78330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078F270-C4BD-4EB3-A7C5-18AE9834F528}" type="presOf" srcId="{4D5DA661-12F6-41F2-BFA8-B2973AB74F2E}" destId="{44E187A2-7DFC-4989-96A2-DB1D3C9E0698}" srcOrd="1" destOrd="0" presId="urn:microsoft.com/office/officeart/2005/8/layout/vList4"/>
    <dgm:cxn modelId="{D07CB6B1-4682-49D5-B91B-D29B5C9FE5D1}" type="presOf" srcId="{4D5DA661-12F6-41F2-BFA8-B2973AB74F2E}" destId="{6E04678D-6928-472D-AC58-EC387EC01ED5}" srcOrd="0" destOrd="0" presId="urn:microsoft.com/office/officeart/2005/8/layout/vList4"/>
    <dgm:cxn modelId="{B78DBAB8-61DE-441F-9F0D-E6C78F312C50}" type="presOf" srcId="{C59C6F88-C204-4991-ADF3-81A38E816FC5}" destId="{4DD05574-4813-433D-8FE1-88F66395E6DF}" srcOrd="1" destOrd="0" presId="urn:microsoft.com/office/officeart/2005/8/layout/vList4"/>
    <dgm:cxn modelId="{FC43BA73-806B-4872-9F0E-D1A7397F1D2B}" type="presOf" srcId="{C59C6F88-C204-4991-ADF3-81A38E816FC5}" destId="{C68F35DF-218F-4F9F-A85A-B426B83EC166}" srcOrd="0" destOrd="0" presId="urn:microsoft.com/office/officeart/2005/8/layout/vList4"/>
    <dgm:cxn modelId="{C45F4B35-82A4-4922-9577-C1EC4F0B2FE0}" type="presOf" srcId="{E29CD90A-7A32-430B-B92C-2D278B78330F}" destId="{B58406BC-4A58-4042-AD34-C487DCD21845}" srcOrd="1" destOrd="0" presId="urn:microsoft.com/office/officeart/2005/8/layout/vList4"/>
    <dgm:cxn modelId="{475B450B-142C-4642-8EC4-D88CA5FCCA0E}" srcId="{56F0C204-AC20-44F8-B8A4-AF98E87FE035}" destId="{C59C6F88-C204-4991-ADF3-81A38E816FC5}" srcOrd="1" destOrd="0" parTransId="{5FCD8761-234C-485B-AE89-D6871C450C48}" sibTransId="{E52BD0A3-37A9-4B3D-A181-C19E75B47665}"/>
    <dgm:cxn modelId="{34D50A2B-D089-4645-A3EB-206E5936C28A}" type="presOf" srcId="{56F0C204-AC20-44F8-B8A4-AF98E87FE035}" destId="{2283B621-D913-4A70-BCFB-937220599B15}" srcOrd="0" destOrd="0" presId="urn:microsoft.com/office/officeart/2005/8/layout/vList4"/>
    <dgm:cxn modelId="{74141850-09EE-4E6B-B54C-1E57A9D66E02}" srcId="{56F0C204-AC20-44F8-B8A4-AF98E87FE035}" destId="{4D5DA661-12F6-41F2-BFA8-B2973AB74F2E}" srcOrd="0" destOrd="0" parTransId="{01A46765-1382-48D5-AA9C-BAFDED9485B3}" sibTransId="{68150DAF-F1F6-494E-B250-4AF323241A6E}"/>
    <dgm:cxn modelId="{2EDD848B-B622-4606-8BAF-3FA86E4E2BC7}" type="presOf" srcId="{E29CD90A-7A32-430B-B92C-2D278B78330F}" destId="{AEA219A2-F8D4-4AE7-8D9F-3DAACF328638}" srcOrd="0" destOrd="0" presId="urn:microsoft.com/office/officeart/2005/8/layout/vList4"/>
    <dgm:cxn modelId="{D59F5804-0FBC-44C5-858A-DE177752E231}" srcId="{56F0C204-AC20-44F8-B8A4-AF98E87FE035}" destId="{E29CD90A-7A32-430B-B92C-2D278B78330F}" srcOrd="2" destOrd="0" parTransId="{9B07DC6E-4FB0-4B76-881F-2BAAD31131DC}" sibTransId="{2C31E923-8A9C-48D8-9891-0BE62D855EF0}"/>
    <dgm:cxn modelId="{4620A738-4EF9-498E-BFD0-10DD7B5B508B}" type="presParOf" srcId="{2283B621-D913-4A70-BCFB-937220599B15}" destId="{A248F7DF-8598-4422-BD86-F4E138B59B59}" srcOrd="0" destOrd="0" presId="urn:microsoft.com/office/officeart/2005/8/layout/vList4"/>
    <dgm:cxn modelId="{00EBE0F5-22C6-4654-9BAE-A5D2ECF6B731}" type="presParOf" srcId="{A248F7DF-8598-4422-BD86-F4E138B59B59}" destId="{6E04678D-6928-472D-AC58-EC387EC01ED5}" srcOrd="0" destOrd="0" presId="urn:microsoft.com/office/officeart/2005/8/layout/vList4"/>
    <dgm:cxn modelId="{23062AD7-61D3-4EA9-8CDA-1C64B2DB44D2}" type="presParOf" srcId="{A248F7DF-8598-4422-BD86-F4E138B59B59}" destId="{80476805-2810-401E-AB9B-B2A21353EBB2}" srcOrd="1" destOrd="0" presId="urn:microsoft.com/office/officeart/2005/8/layout/vList4"/>
    <dgm:cxn modelId="{4B94CCF5-2588-444F-8EC1-9DCFAA8EE111}" type="presParOf" srcId="{A248F7DF-8598-4422-BD86-F4E138B59B59}" destId="{44E187A2-7DFC-4989-96A2-DB1D3C9E0698}" srcOrd="2" destOrd="0" presId="urn:microsoft.com/office/officeart/2005/8/layout/vList4"/>
    <dgm:cxn modelId="{CF149E4E-011A-4BD4-AF6E-B59FCAD17B5B}" type="presParOf" srcId="{2283B621-D913-4A70-BCFB-937220599B15}" destId="{EEB383C6-1EB1-4C3D-88B1-5B71B8512277}" srcOrd="1" destOrd="0" presId="urn:microsoft.com/office/officeart/2005/8/layout/vList4"/>
    <dgm:cxn modelId="{E0C8EF81-D7AD-4808-A21A-DC624037972E}" type="presParOf" srcId="{2283B621-D913-4A70-BCFB-937220599B15}" destId="{A30701E7-49E9-4B81-A20E-439735CCC10F}" srcOrd="2" destOrd="0" presId="urn:microsoft.com/office/officeart/2005/8/layout/vList4"/>
    <dgm:cxn modelId="{7B2C029D-F27E-477E-A42D-64AF7FB153A4}" type="presParOf" srcId="{A30701E7-49E9-4B81-A20E-439735CCC10F}" destId="{C68F35DF-218F-4F9F-A85A-B426B83EC166}" srcOrd="0" destOrd="0" presId="urn:microsoft.com/office/officeart/2005/8/layout/vList4"/>
    <dgm:cxn modelId="{9BA66EE8-2EA4-48BF-B290-44C0A897AC49}" type="presParOf" srcId="{A30701E7-49E9-4B81-A20E-439735CCC10F}" destId="{17A54DD6-A34C-4731-AEB4-23BF30863E7C}" srcOrd="1" destOrd="0" presId="urn:microsoft.com/office/officeart/2005/8/layout/vList4"/>
    <dgm:cxn modelId="{7164D5C4-7652-4419-B621-480B9F2BA108}" type="presParOf" srcId="{A30701E7-49E9-4B81-A20E-439735CCC10F}" destId="{4DD05574-4813-433D-8FE1-88F66395E6DF}" srcOrd="2" destOrd="0" presId="urn:microsoft.com/office/officeart/2005/8/layout/vList4"/>
    <dgm:cxn modelId="{92B4CA6E-D116-45DE-AD49-0132EFB7FE55}" type="presParOf" srcId="{2283B621-D913-4A70-BCFB-937220599B15}" destId="{19861C72-B4A4-4FE9-9422-ECDE20CFC6DE}" srcOrd="3" destOrd="0" presId="urn:microsoft.com/office/officeart/2005/8/layout/vList4"/>
    <dgm:cxn modelId="{5B2F02B2-6055-4025-A2DF-C3FC90D201B2}" type="presParOf" srcId="{2283B621-D913-4A70-BCFB-937220599B15}" destId="{3C82881A-6D7C-4217-A579-7E5B86EB97F4}" srcOrd="4" destOrd="0" presId="urn:microsoft.com/office/officeart/2005/8/layout/vList4"/>
    <dgm:cxn modelId="{3EDCD022-3A4E-4B1D-B58B-F542BDAF6DD8}" type="presParOf" srcId="{3C82881A-6D7C-4217-A579-7E5B86EB97F4}" destId="{AEA219A2-F8D4-4AE7-8D9F-3DAACF328638}" srcOrd="0" destOrd="0" presId="urn:microsoft.com/office/officeart/2005/8/layout/vList4"/>
    <dgm:cxn modelId="{50D8B878-92B0-4929-9193-AA0F05C74811}" type="presParOf" srcId="{3C82881A-6D7C-4217-A579-7E5B86EB97F4}" destId="{65EAE71B-40B7-43A0-B286-8619D40966E5}" srcOrd="1" destOrd="0" presId="urn:microsoft.com/office/officeart/2005/8/layout/vList4"/>
    <dgm:cxn modelId="{3D106C88-D77B-42E7-84D2-3133C2E8E077}" type="presParOf" srcId="{3C82881A-6D7C-4217-A579-7E5B86EB97F4}" destId="{B58406BC-4A58-4042-AD34-C487DCD21845}" srcOrd="2" destOrd="0" presId="urn:microsoft.com/office/officeart/2005/8/layout/vList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Plan zaštite od požara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Postupak u slučaju izbijanja požara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AEEE7761-A77E-4C0C-8C96-F339AE87723D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Način dojave požara</a:t>
          </a:r>
        </a:p>
        <a:p>
          <a:r>
            <a:rPr lang="bs-Latn-BA" sz="1600" dirty="0" smtClean="0">
              <a:latin typeface="Arial Narrow" pitchFamily="34" charset="0"/>
            </a:rPr>
            <a:t>Vrsta, količina, raspored opreme i sredstava za gašenje požara</a:t>
          </a:r>
          <a:endParaRPr lang="hr-HR" sz="1600" dirty="0">
            <a:latin typeface="Arial Narrow" pitchFamily="34" charset="0"/>
          </a:endParaRPr>
        </a:p>
      </dgm:t>
    </dgm:pt>
    <dgm:pt modelId="{398BF640-7D7D-45EF-8577-F0D6DD87EB0C}" type="par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0F39C632-53E2-4929-A315-3CB9A4F36F7F}" type="sib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vi-VN" sz="1600" b="1" i="0" dirty="0" smtClean="0"/>
            <a:t>Direktiva 89/391/EEZ o uvođenju mjera za poticanje poboljšanja sigurnosti i zdravlja radnika na radu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2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DC788-921F-46D3-AB4F-17E3600906C5}" type="pres">
      <dgm:prSet presAssocID="{398BF640-7D7D-45EF-8577-F0D6DD87EB0C}" presName="Name13" presStyleLbl="parChTrans1D2" presStyleIdx="1" presStyleCnt="2"/>
      <dgm:spPr/>
      <dgm:t>
        <a:bodyPr/>
        <a:lstStyle/>
        <a:p>
          <a:endParaRPr lang="bs-Latn-BA"/>
        </a:p>
      </dgm:t>
    </dgm:pt>
    <dgm:pt modelId="{4736EE23-B788-494D-BAB1-85D12CB98C7C}" type="pres">
      <dgm:prSet presAssocID="{AEEE7761-A77E-4C0C-8C96-F339AE87723D}" presName="childText" presStyleLbl="bgAcc1" presStyleIdx="1" presStyleCnt="2" custScaleX="106683" custScaleY="22432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293780" custLinFactNeighborY="72442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C38CE72E-4AFA-4C8B-8C21-2F9A290E1634}" type="presOf" srcId="{398BF640-7D7D-45EF-8577-F0D6DD87EB0C}" destId="{5F0DC788-921F-46D3-AB4F-17E3600906C5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E636C3FA-EF5F-44F5-BE83-70F094A0636A}" type="presOf" srcId="{D74543D5-171D-4C94-A34B-F00F746E732F}" destId="{26DD4EE5-4FD4-4313-8873-F876110ED763}" srcOrd="0" destOrd="0" presId="urn:microsoft.com/office/officeart/2005/8/layout/hierarchy3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E053A83C-51FD-4D4A-A26C-90299CB182FB}" type="presOf" srcId="{AD9D361F-5678-424D-8570-3DA8A89647F5}" destId="{C2D31FB2-6322-4775-B57D-11DE8385843D}" srcOrd="0" destOrd="0" presId="urn:microsoft.com/office/officeart/2005/8/layout/hierarchy3"/>
    <dgm:cxn modelId="{906765B0-8BAA-4D39-B45E-8BEC476E6279}" type="presOf" srcId="{AEEE7761-A77E-4C0C-8C96-F339AE87723D}" destId="{4736EE23-B788-494D-BAB1-85D12CB98C7C}" srcOrd="0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3B3DE242-7A87-41CB-AE2E-5D24514E71D6}" type="presOf" srcId="{8D0193D6-0D73-4E5C-8807-0E6E44C0414E}" destId="{FC7CD31B-1E48-4FA4-BE3D-060434FC8303}" srcOrd="0" destOrd="0" presId="urn:microsoft.com/office/officeart/2005/8/layout/hierarchy3"/>
    <dgm:cxn modelId="{5263EAD0-9080-493E-8A02-699D6401791C}" type="presOf" srcId="{AD9D361F-5678-424D-8570-3DA8A89647F5}" destId="{4839315E-6C73-4814-AC0A-CB56F1C5888B}" srcOrd="1" destOrd="0" presId="urn:microsoft.com/office/officeart/2005/8/layout/hierarchy3"/>
    <dgm:cxn modelId="{5953F8D0-23FB-445F-B0F7-36AB1CCF7ED0}" type="presOf" srcId="{9712D744-F9EB-41E6-80DD-3268A61D5BA6}" destId="{8E1FF912-4710-44AC-B418-8C1248EA6791}" srcOrd="1" destOrd="0" presId="urn:microsoft.com/office/officeart/2005/8/layout/hierarchy3"/>
    <dgm:cxn modelId="{177455FF-0F29-4531-87C0-271585361D41}" type="presOf" srcId="{340246D4-55EC-4FA5-BCCA-6B26980B356E}" destId="{49DA7BF4-20C6-4D05-9FC7-7D2C3B9268FC}" srcOrd="0" destOrd="0" presId="urn:microsoft.com/office/officeart/2005/8/layout/hierarchy3"/>
    <dgm:cxn modelId="{8A67E2EA-AD00-4B27-9BF2-39C14C0A64A9}" srcId="{AD9D361F-5678-424D-8570-3DA8A89647F5}" destId="{AEEE7761-A77E-4C0C-8C96-F339AE87723D}" srcOrd="1" destOrd="0" parTransId="{398BF640-7D7D-45EF-8577-F0D6DD87EB0C}" sibTransId="{0F39C632-53E2-4929-A315-3CB9A4F36F7F}"/>
    <dgm:cxn modelId="{738FD7EF-5614-4234-82E2-688C59799D99}" type="presOf" srcId="{9712D744-F9EB-41E6-80DD-3268A61D5BA6}" destId="{4836C670-667C-40F9-AD90-61AD0291ECB5}" srcOrd="0" destOrd="0" presId="urn:microsoft.com/office/officeart/2005/8/layout/hierarchy3"/>
    <dgm:cxn modelId="{27361A1F-D104-45F1-BA24-1A2C19BD7181}" type="presParOf" srcId="{26DD4EE5-4FD4-4313-8873-F876110ED763}" destId="{1E4BB969-D52F-4D8D-9628-E4F09B9A6AB9}" srcOrd="0" destOrd="0" presId="urn:microsoft.com/office/officeart/2005/8/layout/hierarchy3"/>
    <dgm:cxn modelId="{C89228AC-8E00-4ADC-B45A-A31D0D8E2974}" type="presParOf" srcId="{1E4BB969-D52F-4D8D-9628-E4F09B9A6AB9}" destId="{FC7A5A8D-1D61-43F7-9C8D-1FFC4A59CD31}" srcOrd="0" destOrd="0" presId="urn:microsoft.com/office/officeart/2005/8/layout/hierarchy3"/>
    <dgm:cxn modelId="{34155C47-58AE-486B-8915-12FACA93F255}" type="presParOf" srcId="{FC7A5A8D-1D61-43F7-9C8D-1FFC4A59CD31}" destId="{C2D31FB2-6322-4775-B57D-11DE8385843D}" srcOrd="0" destOrd="0" presId="urn:microsoft.com/office/officeart/2005/8/layout/hierarchy3"/>
    <dgm:cxn modelId="{AEBBF07C-6A15-40FC-8F0D-92BCFF4D38ED}" type="presParOf" srcId="{FC7A5A8D-1D61-43F7-9C8D-1FFC4A59CD31}" destId="{4839315E-6C73-4814-AC0A-CB56F1C5888B}" srcOrd="1" destOrd="0" presId="urn:microsoft.com/office/officeart/2005/8/layout/hierarchy3"/>
    <dgm:cxn modelId="{325E5D6D-9E53-4627-B9D1-3CA4CFB10786}" type="presParOf" srcId="{1E4BB969-D52F-4D8D-9628-E4F09B9A6AB9}" destId="{40ED769A-FFD1-4D3C-B06A-C0D027839ADF}" srcOrd="1" destOrd="0" presId="urn:microsoft.com/office/officeart/2005/8/layout/hierarchy3"/>
    <dgm:cxn modelId="{E4008A48-9CE9-4EDC-A739-99943AFED728}" type="presParOf" srcId="{40ED769A-FFD1-4D3C-B06A-C0D027839ADF}" destId="{FC7CD31B-1E48-4FA4-BE3D-060434FC8303}" srcOrd="0" destOrd="0" presId="urn:microsoft.com/office/officeart/2005/8/layout/hierarchy3"/>
    <dgm:cxn modelId="{4EFBCA7B-1F68-44B8-B9B8-099A9F7EB17F}" type="presParOf" srcId="{40ED769A-FFD1-4D3C-B06A-C0D027839ADF}" destId="{49DA7BF4-20C6-4D05-9FC7-7D2C3B9268FC}" srcOrd="1" destOrd="0" presId="urn:microsoft.com/office/officeart/2005/8/layout/hierarchy3"/>
    <dgm:cxn modelId="{CADF3040-B1F1-4220-8B00-8AB5FC0E0CB7}" type="presParOf" srcId="{40ED769A-FFD1-4D3C-B06A-C0D027839ADF}" destId="{5F0DC788-921F-46D3-AB4F-17E3600906C5}" srcOrd="2" destOrd="0" presId="urn:microsoft.com/office/officeart/2005/8/layout/hierarchy3"/>
    <dgm:cxn modelId="{A437F8CA-65F0-4A8C-B55D-578A19A9DEF2}" type="presParOf" srcId="{40ED769A-FFD1-4D3C-B06A-C0D027839ADF}" destId="{4736EE23-B788-494D-BAB1-85D12CB98C7C}" srcOrd="3" destOrd="0" presId="urn:microsoft.com/office/officeart/2005/8/layout/hierarchy3"/>
    <dgm:cxn modelId="{D01787B3-81C7-4C23-9426-28354956CF1B}" type="presParOf" srcId="{26DD4EE5-4FD4-4313-8873-F876110ED763}" destId="{FBC4F1E8-EBA6-44A8-AF34-5E140FEA8144}" srcOrd="1" destOrd="0" presId="urn:microsoft.com/office/officeart/2005/8/layout/hierarchy3"/>
    <dgm:cxn modelId="{25E3E9B6-155A-43E7-8A68-DC703F96CCE1}" type="presParOf" srcId="{FBC4F1E8-EBA6-44A8-AF34-5E140FEA8144}" destId="{87FB872A-E88B-49BA-9332-94FC1E273D3F}" srcOrd="0" destOrd="0" presId="urn:microsoft.com/office/officeart/2005/8/layout/hierarchy3"/>
    <dgm:cxn modelId="{A385EE39-E2FC-4536-896F-4E5CC7674693}" type="presParOf" srcId="{87FB872A-E88B-49BA-9332-94FC1E273D3F}" destId="{4836C670-667C-40F9-AD90-61AD0291ECB5}" srcOrd="0" destOrd="0" presId="urn:microsoft.com/office/officeart/2005/8/layout/hierarchy3"/>
    <dgm:cxn modelId="{1E26F50E-54C9-415C-8EE8-CA1D97700D4D}" type="presParOf" srcId="{87FB872A-E88B-49BA-9332-94FC1E273D3F}" destId="{8E1FF912-4710-44AC-B418-8C1248EA6791}" srcOrd="1" destOrd="0" presId="urn:microsoft.com/office/officeart/2005/8/layout/hierarchy3"/>
    <dgm:cxn modelId="{01690A22-B304-4421-9A07-FCFFDF8846B7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Ispitivanje elektro i gromobranskih instalacija </a:t>
          </a:r>
          <a:endParaRPr lang="hr-HR" sz="14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Prije puštanja objekta u upotrebu</a:t>
          </a:r>
          <a:endParaRPr lang="hr-HR" sz="14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AEEE7761-A77E-4C0C-8C96-F339AE87723D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Rekonstrukcija elektro i gromobranskih instalacija</a:t>
          </a:r>
          <a:endParaRPr lang="hr-HR" sz="1400" dirty="0">
            <a:latin typeface="Arial Narrow" pitchFamily="34" charset="0"/>
          </a:endParaRPr>
        </a:p>
      </dgm:t>
    </dgm:pt>
    <dgm:pt modelId="{398BF640-7D7D-45EF-8577-F0D6DD87EB0C}" type="parTrans" cxnId="{8A67E2EA-AD00-4B27-9BF2-39C14C0A64A9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0F39C632-53E2-4929-A315-3CB9A4F36F7F}" type="sibTrans" cxnId="{8A67E2EA-AD00-4B27-9BF2-39C14C0A64A9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vi-VN" sz="1400" b="1" i="0" dirty="0" smtClean="0"/>
            <a:t>Direktiva 89/391/EEZ o uvođenju mjera za poticanje poboljšanja sigurnosti i zdravlja radnika na radu</a:t>
          </a:r>
          <a:endParaRPr lang="hr-HR" sz="14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516C0306-6311-4983-A449-0E3650735A30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Prilikom promjene tehničko-tehnološkog procesa</a:t>
          </a:r>
          <a:endParaRPr lang="hr-HR" sz="1400" dirty="0">
            <a:latin typeface="Arial Narrow" pitchFamily="34" charset="0"/>
          </a:endParaRPr>
        </a:p>
      </dgm:t>
    </dgm:pt>
    <dgm:pt modelId="{7AB520F2-C940-49EE-9BFC-19563EC9B952}" type="parTrans" cxnId="{0B3F0BAE-FED8-4193-BE84-4FDA4D775239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18D894B1-46EF-43DB-92E0-BB005E4CDD52}" type="sibTrans" cxnId="{0B3F0BAE-FED8-4193-BE84-4FDA4D775239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28642099-3BAA-485C-8355-7589788CDD3F}">
      <dgm:prSet phldrT="[Text]"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Periodično ispitivanje</a:t>
          </a:r>
          <a:endParaRPr lang="hr-HR" sz="1400" dirty="0">
            <a:latin typeface="Arial Narrow" pitchFamily="34" charset="0"/>
          </a:endParaRPr>
        </a:p>
      </dgm:t>
    </dgm:pt>
    <dgm:pt modelId="{1AC865E3-3741-440A-B227-8767F49A811D}" type="parTrans" cxnId="{B7E48C93-4332-43C3-8046-6236B9E22F52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A19A2FAD-23A5-4383-BA6A-3F4B64E7724F}" type="sibTrans" cxnId="{B7E48C93-4332-43C3-8046-6236B9E22F52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0FD3C6F7-D594-496F-94EA-BE7B6276307A}">
      <dgm:prSet phldrT="[Text]"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Izvještaj o ispitivanju</a:t>
          </a:r>
          <a:endParaRPr lang="hr-HR" sz="1400" dirty="0">
            <a:latin typeface="Arial Narrow" pitchFamily="34" charset="0"/>
          </a:endParaRPr>
        </a:p>
      </dgm:t>
    </dgm:pt>
    <dgm:pt modelId="{BCA05169-D323-4E35-AD2C-C8B53430AC6F}" type="parTrans" cxnId="{F994A4FC-037C-45FA-977F-5BF1BF98900C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61810001-21BC-4BA3-92E4-077C35D9250A}" type="sibTrans" cxnId="{F994A4FC-037C-45FA-977F-5BF1BF98900C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 custScaleX="114782" custScaleY="13206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5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5" custScaleX="135513" custScaleY="1459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DC788-921F-46D3-AB4F-17E3600906C5}" type="pres">
      <dgm:prSet presAssocID="{398BF640-7D7D-45EF-8577-F0D6DD87EB0C}" presName="Name13" presStyleLbl="parChTrans1D2" presStyleIdx="1" presStyleCnt="5"/>
      <dgm:spPr/>
      <dgm:t>
        <a:bodyPr/>
        <a:lstStyle/>
        <a:p>
          <a:endParaRPr lang="bs-Latn-BA"/>
        </a:p>
      </dgm:t>
    </dgm:pt>
    <dgm:pt modelId="{4736EE23-B788-494D-BAB1-85D12CB98C7C}" type="pres">
      <dgm:prSet presAssocID="{AEEE7761-A77E-4C0C-8C96-F339AE87723D}" presName="childText" presStyleLbl="bgAcc1" presStyleIdx="1" presStyleCnt="5" custScaleX="149007" custScaleY="13826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0730A87-F07E-44D9-A5DD-60CA9BF00D66}" type="pres">
      <dgm:prSet presAssocID="{7AB520F2-C940-49EE-9BFC-19563EC9B952}" presName="Name13" presStyleLbl="parChTrans1D2" presStyleIdx="2" presStyleCnt="5"/>
      <dgm:spPr/>
      <dgm:t>
        <a:bodyPr/>
        <a:lstStyle/>
        <a:p>
          <a:endParaRPr lang="hr-HR"/>
        </a:p>
      </dgm:t>
    </dgm:pt>
    <dgm:pt modelId="{04F06354-1D80-4416-B8AF-8EED81BB5DA7}" type="pres">
      <dgm:prSet presAssocID="{516C0306-6311-4983-A449-0E3650735A30}" presName="childText" presStyleLbl="bgAcc1" presStyleIdx="2" presStyleCnt="5" custScaleX="165236" custScaleY="10252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1F6A721-B974-472F-BF8F-514706E81B23}" type="pres">
      <dgm:prSet presAssocID="{1AC865E3-3741-440A-B227-8767F49A811D}" presName="Name13" presStyleLbl="parChTrans1D2" presStyleIdx="3" presStyleCnt="5"/>
      <dgm:spPr/>
      <dgm:t>
        <a:bodyPr/>
        <a:lstStyle/>
        <a:p>
          <a:endParaRPr lang="hr-HR"/>
        </a:p>
      </dgm:t>
    </dgm:pt>
    <dgm:pt modelId="{6AFD9F8C-85EC-41FA-BF88-0B8C61811FEE}" type="pres">
      <dgm:prSet presAssocID="{28642099-3BAA-485C-8355-7589788CDD3F}" presName="childText" presStyleLbl="bgAcc1" presStyleIdx="3" presStyleCnt="5" custScaleX="130303" custScaleY="9082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83102A7-E5D7-465D-9EA3-E613922CC7E0}" type="pres">
      <dgm:prSet presAssocID="{BCA05169-D323-4E35-AD2C-C8B53430AC6F}" presName="Name13" presStyleLbl="parChTrans1D2" presStyleIdx="4" presStyleCnt="5"/>
      <dgm:spPr/>
      <dgm:t>
        <a:bodyPr/>
        <a:lstStyle/>
        <a:p>
          <a:endParaRPr lang="hr-HR"/>
        </a:p>
      </dgm:t>
    </dgm:pt>
    <dgm:pt modelId="{134DCA4F-A18D-4592-90A2-EBEF91762C32}" type="pres">
      <dgm:prSet presAssocID="{0FD3C6F7-D594-496F-94EA-BE7B6276307A}" presName="childText" presStyleLbl="bgAcc1" presStyleIdx="4" presStyleCnt="5" custScaleX="144423" custScaleY="9159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9200" custScaleY="387817" custLinFactY="100000" custLinFactNeighborX="28214" custLinFactNeighborY="143289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27D6989B-C81B-4976-977E-827945EF4EF6}" type="presOf" srcId="{AEEE7761-A77E-4C0C-8C96-F339AE87723D}" destId="{4736EE23-B788-494D-BAB1-85D12CB98C7C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5883CACD-0F82-40EF-B9DF-2B3F9516EB10}" type="presOf" srcId="{AD9D361F-5678-424D-8570-3DA8A89647F5}" destId="{C2D31FB2-6322-4775-B57D-11DE8385843D}" srcOrd="0" destOrd="0" presId="urn:microsoft.com/office/officeart/2005/8/layout/hierarchy3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02BAA72C-D342-43B7-9E08-077D32465E82}" type="presOf" srcId="{AD9D361F-5678-424D-8570-3DA8A89647F5}" destId="{4839315E-6C73-4814-AC0A-CB56F1C5888B}" srcOrd="1" destOrd="0" presId="urn:microsoft.com/office/officeart/2005/8/layout/hierarchy3"/>
    <dgm:cxn modelId="{B7E48C93-4332-43C3-8046-6236B9E22F52}" srcId="{AD9D361F-5678-424D-8570-3DA8A89647F5}" destId="{28642099-3BAA-485C-8355-7589788CDD3F}" srcOrd="3" destOrd="0" parTransId="{1AC865E3-3741-440A-B227-8767F49A811D}" sibTransId="{A19A2FAD-23A5-4383-BA6A-3F4B64E7724F}"/>
    <dgm:cxn modelId="{F994A4FC-037C-45FA-977F-5BF1BF98900C}" srcId="{AD9D361F-5678-424D-8570-3DA8A89647F5}" destId="{0FD3C6F7-D594-496F-94EA-BE7B6276307A}" srcOrd="4" destOrd="0" parTransId="{BCA05169-D323-4E35-AD2C-C8B53430AC6F}" sibTransId="{61810001-21BC-4BA3-92E4-077C35D9250A}"/>
    <dgm:cxn modelId="{62A182EC-BF24-4527-AB8D-B837F0834A90}" type="presOf" srcId="{7AB520F2-C940-49EE-9BFC-19563EC9B952}" destId="{00730A87-F07E-44D9-A5DD-60CA9BF00D66}" srcOrd="0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05E92F1D-49D6-466A-BF43-DA05540F4B08}" type="presOf" srcId="{340246D4-55EC-4FA5-BCCA-6B26980B356E}" destId="{49DA7BF4-20C6-4D05-9FC7-7D2C3B9268FC}" srcOrd="0" destOrd="0" presId="urn:microsoft.com/office/officeart/2005/8/layout/hierarchy3"/>
    <dgm:cxn modelId="{4B51CE38-DBE1-428B-92BA-5F057A20B158}" type="presOf" srcId="{9712D744-F9EB-41E6-80DD-3268A61D5BA6}" destId="{8E1FF912-4710-44AC-B418-8C1248EA6791}" srcOrd="1" destOrd="0" presId="urn:microsoft.com/office/officeart/2005/8/layout/hierarchy3"/>
    <dgm:cxn modelId="{2E2478B6-9E67-480E-B1D0-9F41BFC0C8FA}" type="presOf" srcId="{28642099-3BAA-485C-8355-7589788CDD3F}" destId="{6AFD9F8C-85EC-41FA-BF88-0B8C61811FEE}" srcOrd="0" destOrd="0" presId="urn:microsoft.com/office/officeart/2005/8/layout/hierarchy3"/>
    <dgm:cxn modelId="{7DCC3132-25C9-452A-AE80-FEDD06E2EE34}" type="presOf" srcId="{9712D744-F9EB-41E6-80DD-3268A61D5BA6}" destId="{4836C670-667C-40F9-AD90-61AD0291ECB5}" srcOrd="0" destOrd="0" presId="urn:microsoft.com/office/officeart/2005/8/layout/hierarchy3"/>
    <dgm:cxn modelId="{295D1B06-F50C-43A7-9ABF-27F0EBBBA35E}" type="presOf" srcId="{398BF640-7D7D-45EF-8577-F0D6DD87EB0C}" destId="{5F0DC788-921F-46D3-AB4F-17E3600906C5}" srcOrd="0" destOrd="0" presId="urn:microsoft.com/office/officeart/2005/8/layout/hierarchy3"/>
    <dgm:cxn modelId="{0D763147-7F69-4001-B10B-72705478E329}" type="presOf" srcId="{BCA05169-D323-4E35-AD2C-C8B53430AC6F}" destId="{B83102A7-E5D7-465D-9EA3-E613922CC7E0}" srcOrd="0" destOrd="0" presId="urn:microsoft.com/office/officeart/2005/8/layout/hierarchy3"/>
    <dgm:cxn modelId="{BDBA8599-6B56-458F-A495-0584192F0E9B}" type="presOf" srcId="{1AC865E3-3741-440A-B227-8767F49A811D}" destId="{C1F6A721-B974-472F-BF8F-514706E81B23}" srcOrd="0" destOrd="0" presId="urn:microsoft.com/office/officeart/2005/8/layout/hierarchy3"/>
    <dgm:cxn modelId="{5570136C-6DC6-4553-93C3-C8AE683146B2}" type="presOf" srcId="{516C0306-6311-4983-A449-0E3650735A30}" destId="{04F06354-1D80-4416-B8AF-8EED81BB5DA7}" srcOrd="0" destOrd="0" presId="urn:microsoft.com/office/officeart/2005/8/layout/hierarchy3"/>
    <dgm:cxn modelId="{F349FDCF-0CE6-400B-B520-799550966A3E}" type="presOf" srcId="{8D0193D6-0D73-4E5C-8807-0E6E44C0414E}" destId="{FC7CD31B-1E48-4FA4-BE3D-060434FC8303}" srcOrd="0" destOrd="0" presId="urn:microsoft.com/office/officeart/2005/8/layout/hierarchy3"/>
    <dgm:cxn modelId="{44868B3C-B5D6-4CE3-AAA3-1356CFC7D8C1}" type="presOf" srcId="{D74543D5-171D-4C94-A34B-F00F746E732F}" destId="{26DD4EE5-4FD4-4313-8873-F876110ED763}" srcOrd="0" destOrd="0" presId="urn:microsoft.com/office/officeart/2005/8/layout/hierarchy3"/>
    <dgm:cxn modelId="{420A6489-5A40-48A6-8216-DF948E8FEA81}" type="presOf" srcId="{0FD3C6F7-D594-496F-94EA-BE7B6276307A}" destId="{134DCA4F-A18D-4592-90A2-EBEF91762C32}" srcOrd="0" destOrd="0" presId="urn:microsoft.com/office/officeart/2005/8/layout/hierarchy3"/>
    <dgm:cxn modelId="{0B3F0BAE-FED8-4193-BE84-4FDA4D775239}" srcId="{AD9D361F-5678-424D-8570-3DA8A89647F5}" destId="{516C0306-6311-4983-A449-0E3650735A30}" srcOrd="2" destOrd="0" parTransId="{7AB520F2-C940-49EE-9BFC-19563EC9B952}" sibTransId="{18D894B1-46EF-43DB-92E0-BB005E4CDD52}"/>
    <dgm:cxn modelId="{8A67E2EA-AD00-4B27-9BF2-39C14C0A64A9}" srcId="{AD9D361F-5678-424D-8570-3DA8A89647F5}" destId="{AEEE7761-A77E-4C0C-8C96-F339AE87723D}" srcOrd="1" destOrd="0" parTransId="{398BF640-7D7D-45EF-8577-F0D6DD87EB0C}" sibTransId="{0F39C632-53E2-4929-A315-3CB9A4F36F7F}"/>
    <dgm:cxn modelId="{77F21FDB-3AEF-4256-AE54-E1E7A636A8F5}" type="presParOf" srcId="{26DD4EE5-4FD4-4313-8873-F876110ED763}" destId="{1E4BB969-D52F-4D8D-9628-E4F09B9A6AB9}" srcOrd="0" destOrd="0" presId="urn:microsoft.com/office/officeart/2005/8/layout/hierarchy3"/>
    <dgm:cxn modelId="{22EC1A0C-13AD-4884-BF6B-BA5DB5D4C983}" type="presParOf" srcId="{1E4BB969-D52F-4D8D-9628-E4F09B9A6AB9}" destId="{FC7A5A8D-1D61-43F7-9C8D-1FFC4A59CD31}" srcOrd="0" destOrd="0" presId="urn:microsoft.com/office/officeart/2005/8/layout/hierarchy3"/>
    <dgm:cxn modelId="{30389F17-2491-47B0-A4FF-9AB691908149}" type="presParOf" srcId="{FC7A5A8D-1D61-43F7-9C8D-1FFC4A59CD31}" destId="{C2D31FB2-6322-4775-B57D-11DE8385843D}" srcOrd="0" destOrd="0" presId="urn:microsoft.com/office/officeart/2005/8/layout/hierarchy3"/>
    <dgm:cxn modelId="{4333634F-77A3-4FEC-8EB9-E1569447C2E2}" type="presParOf" srcId="{FC7A5A8D-1D61-43F7-9C8D-1FFC4A59CD31}" destId="{4839315E-6C73-4814-AC0A-CB56F1C5888B}" srcOrd="1" destOrd="0" presId="urn:microsoft.com/office/officeart/2005/8/layout/hierarchy3"/>
    <dgm:cxn modelId="{873B48A9-FA52-4EA5-A67A-98CC134663DD}" type="presParOf" srcId="{1E4BB969-D52F-4D8D-9628-E4F09B9A6AB9}" destId="{40ED769A-FFD1-4D3C-B06A-C0D027839ADF}" srcOrd="1" destOrd="0" presId="urn:microsoft.com/office/officeart/2005/8/layout/hierarchy3"/>
    <dgm:cxn modelId="{12FE6129-657E-4A4E-9054-C547ACEFEEEC}" type="presParOf" srcId="{40ED769A-FFD1-4D3C-B06A-C0D027839ADF}" destId="{FC7CD31B-1E48-4FA4-BE3D-060434FC8303}" srcOrd="0" destOrd="0" presId="urn:microsoft.com/office/officeart/2005/8/layout/hierarchy3"/>
    <dgm:cxn modelId="{14BB134D-2425-4296-8B43-893226CBEDF5}" type="presParOf" srcId="{40ED769A-FFD1-4D3C-B06A-C0D027839ADF}" destId="{49DA7BF4-20C6-4D05-9FC7-7D2C3B9268FC}" srcOrd="1" destOrd="0" presId="urn:microsoft.com/office/officeart/2005/8/layout/hierarchy3"/>
    <dgm:cxn modelId="{F5611644-44E0-49B2-9467-3C079FD118C3}" type="presParOf" srcId="{40ED769A-FFD1-4D3C-B06A-C0D027839ADF}" destId="{5F0DC788-921F-46D3-AB4F-17E3600906C5}" srcOrd="2" destOrd="0" presId="urn:microsoft.com/office/officeart/2005/8/layout/hierarchy3"/>
    <dgm:cxn modelId="{6B47A809-F76F-4340-9E8C-B680DC941181}" type="presParOf" srcId="{40ED769A-FFD1-4D3C-B06A-C0D027839ADF}" destId="{4736EE23-B788-494D-BAB1-85D12CB98C7C}" srcOrd="3" destOrd="0" presId="urn:microsoft.com/office/officeart/2005/8/layout/hierarchy3"/>
    <dgm:cxn modelId="{4EDF3B9A-4A76-4100-AABC-CEF8C1E87CC8}" type="presParOf" srcId="{40ED769A-FFD1-4D3C-B06A-C0D027839ADF}" destId="{00730A87-F07E-44D9-A5DD-60CA9BF00D66}" srcOrd="4" destOrd="0" presId="urn:microsoft.com/office/officeart/2005/8/layout/hierarchy3"/>
    <dgm:cxn modelId="{B0696272-3D27-46FF-B202-1482FB38A4BA}" type="presParOf" srcId="{40ED769A-FFD1-4D3C-B06A-C0D027839ADF}" destId="{04F06354-1D80-4416-B8AF-8EED81BB5DA7}" srcOrd="5" destOrd="0" presId="urn:microsoft.com/office/officeart/2005/8/layout/hierarchy3"/>
    <dgm:cxn modelId="{F8B9C179-20D0-4552-B3BB-430806E4A254}" type="presParOf" srcId="{40ED769A-FFD1-4D3C-B06A-C0D027839ADF}" destId="{C1F6A721-B974-472F-BF8F-514706E81B23}" srcOrd="6" destOrd="0" presId="urn:microsoft.com/office/officeart/2005/8/layout/hierarchy3"/>
    <dgm:cxn modelId="{BBE53D42-856B-40E6-BF21-A10A654F6FF4}" type="presParOf" srcId="{40ED769A-FFD1-4D3C-B06A-C0D027839ADF}" destId="{6AFD9F8C-85EC-41FA-BF88-0B8C61811FEE}" srcOrd="7" destOrd="0" presId="urn:microsoft.com/office/officeart/2005/8/layout/hierarchy3"/>
    <dgm:cxn modelId="{05479B64-B591-41D4-8A00-F3AAC298B02E}" type="presParOf" srcId="{40ED769A-FFD1-4D3C-B06A-C0D027839ADF}" destId="{B83102A7-E5D7-465D-9EA3-E613922CC7E0}" srcOrd="8" destOrd="0" presId="urn:microsoft.com/office/officeart/2005/8/layout/hierarchy3"/>
    <dgm:cxn modelId="{FC9FEAF8-E496-4DD9-A786-BFE8639A8401}" type="presParOf" srcId="{40ED769A-FFD1-4D3C-B06A-C0D027839ADF}" destId="{134DCA4F-A18D-4592-90A2-EBEF91762C32}" srcOrd="9" destOrd="0" presId="urn:microsoft.com/office/officeart/2005/8/layout/hierarchy3"/>
    <dgm:cxn modelId="{82745676-96EC-4686-A30C-C8CB07913C48}" type="presParOf" srcId="{26DD4EE5-4FD4-4313-8873-F876110ED763}" destId="{FBC4F1E8-EBA6-44A8-AF34-5E140FEA8144}" srcOrd="1" destOrd="0" presId="urn:microsoft.com/office/officeart/2005/8/layout/hierarchy3"/>
    <dgm:cxn modelId="{4BFA1353-99CD-4357-ABB3-CFC966517C65}" type="presParOf" srcId="{FBC4F1E8-EBA6-44A8-AF34-5E140FEA8144}" destId="{87FB872A-E88B-49BA-9332-94FC1E273D3F}" srcOrd="0" destOrd="0" presId="urn:microsoft.com/office/officeart/2005/8/layout/hierarchy3"/>
    <dgm:cxn modelId="{62006916-9893-4692-A1B7-72FE7A0FD9F2}" type="presParOf" srcId="{87FB872A-E88B-49BA-9332-94FC1E273D3F}" destId="{4836C670-667C-40F9-AD90-61AD0291ECB5}" srcOrd="0" destOrd="0" presId="urn:microsoft.com/office/officeart/2005/8/layout/hierarchy3"/>
    <dgm:cxn modelId="{D8FAE352-FF15-4345-8BE5-5105F808B78B}" type="presParOf" srcId="{87FB872A-E88B-49BA-9332-94FC1E273D3F}" destId="{8E1FF912-4710-44AC-B418-8C1248EA6791}" srcOrd="1" destOrd="0" presId="urn:microsoft.com/office/officeart/2005/8/layout/hierarchy3"/>
    <dgm:cxn modelId="{E947C1B5-9BEE-4C43-B3B0-9A2919981C6A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Ispitivanje hidrantske mreže</a:t>
          </a:r>
          <a:endParaRPr lang="hr-HR" sz="14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Prije puštanja objekta u upotrebu</a:t>
          </a:r>
          <a:endParaRPr lang="hr-HR" sz="14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vi-VN" sz="1400" b="1" i="0" dirty="0" smtClean="0"/>
            <a:t>Direktiva 89/391/EEZ o uvođenju mjera za poticanje poboljšanja sigurnosti i zdravlja radnika na radu</a:t>
          </a:r>
          <a:endParaRPr lang="hr-HR" sz="14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28642099-3BAA-485C-8355-7589788CDD3F}">
      <dgm:prSet phldrT="[Text]"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Periodično ispitivanje</a:t>
          </a:r>
          <a:r>
            <a:rPr lang="fi-FI" sz="1400" b="0" i="0" dirty="0" smtClean="0">
              <a:latin typeface="Arial Narrow" pitchFamily="34" charset="0"/>
            </a:rPr>
            <a:t> ispravnosti </a:t>
          </a:r>
          <a:r>
            <a:rPr lang="bs-Latn-BA" sz="1400" b="0" i="0" dirty="0" smtClean="0">
              <a:latin typeface="Arial Narrow" pitchFamily="34" charset="0"/>
            </a:rPr>
            <a:t>hidrantske</a:t>
          </a:r>
          <a:r>
            <a:rPr lang="fi-FI" sz="1400" b="0" i="0" dirty="0" smtClean="0">
              <a:latin typeface="Arial Narrow" pitchFamily="34" charset="0"/>
            </a:rPr>
            <a:t> mreže</a:t>
          </a:r>
          <a:endParaRPr lang="hr-HR" sz="1400" dirty="0">
            <a:latin typeface="Arial Narrow" pitchFamily="34" charset="0"/>
          </a:endParaRPr>
        </a:p>
      </dgm:t>
    </dgm:pt>
    <dgm:pt modelId="{1AC865E3-3741-440A-B227-8767F49A811D}" type="parTrans" cxnId="{B7E48C93-4332-43C3-8046-6236B9E22F52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A19A2FAD-23A5-4383-BA6A-3F4B64E7724F}" type="sibTrans" cxnId="{B7E48C93-4332-43C3-8046-6236B9E22F52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0FD3C6F7-D594-496F-94EA-BE7B6276307A}">
      <dgm:prSet phldrT="[Text]"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Izvještaj o ispitivanju</a:t>
          </a:r>
          <a:endParaRPr lang="hr-HR" sz="1400" dirty="0">
            <a:latin typeface="Arial Narrow" pitchFamily="34" charset="0"/>
          </a:endParaRPr>
        </a:p>
      </dgm:t>
    </dgm:pt>
    <dgm:pt modelId="{BCA05169-D323-4E35-AD2C-C8B53430AC6F}" type="parTrans" cxnId="{F994A4FC-037C-45FA-977F-5BF1BF98900C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61810001-21BC-4BA3-92E4-077C35D9250A}" type="sibTrans" cxnId="{F994A4FC-037C-45FA-977F-5BF1BF98900C}">
      <dgm:prSet/>
      <dgm:spPr/>
      <dgm:t>
        <a:bodyPr/>
        <a:lstStyle/>
        <a:p>
          <a:endParaRPr lang="bs-Latn-BA" sz="14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 custScaleX="114782" custScaleY="13206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3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3" custScaleX="135513" custScaleY="1459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F6A721-B974-472F-BF8F-514706E81B23}" type="pres">
      <dgm:prSet presAssocID="{1AC865E3-3741-440A-B227-8767F49A811D}" presName="Name13" presStyleLbl="parChTrans1D2" presStyleIdx="1" presStyleCnt="3"/>
      <dgm:spPr/>
      <dgm:t>
        <a:bodyPr/>
        <a:lstStyle/>
        <a:p>
          <a:endParaRPr lang="hr-HR"/>
        </a:p>
      </dgm:t>
    </dgm:pt>
    <dgm:pt modelId="{6AFD9F8C-85EC-41FA-BF88-0B8C61811FEE}" type="pres">
      <dgm:prSet presAssocID="{28642099-3BAA-485C-8355-7589788CDD3F}" presName="childText" presStyleLbl="bgAcc1" presStyleIdx="1" presStyleCnt="3" custScaleX="130303" custScaleY="9082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83102A7-E5D7-465D-9EA3-E613922CC7E0}" type="pres">
      <dgm:prSet presAssocID="{BCA05169-D323-4E35-AD2C-C8B53430AC6F}" presName="Name13" presStyleLbl="parChTrans1D2" presStyleIdx="2" presStyleCnt="3"/>
      <dgm:spPr/>
      <dgm:t>
        <a:bodyPr/>
        <a:lstStyle/>
        <a:p>
          <a:endParaRPr lang="hr-HR"/>
        </a:p>
      </dgm:t>
    </dgm:pt>
    <dgm:pt modelId="{134DCA4F-A18D-4592-90A2-EBEF91762C32}" type="pres">
      <dgm:prSet presAssocID="{0FD3C6F7-D594-496F-94EA-BE7B6276307A}" presName="childText" presStyleLbl="bgAcc1" presStyleIdx="2" presStyleCnt="3" custScaleX="144423" custScaleY="9159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9200" custScaleY="387817" custLinFactY="14220" custLinFactNeighborX="5601" custLinFactNeighborY="100000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B7E48C93-4332-43C3-8046-6236B9E22F52}" srcId="{AD9D361F-5678-424D-8570-3DA8A89647F5}" destId="{28642099-3BAA-485C-8355-7589788CDD3F}" srcOrd="1" destOrd="0" parTransId="{1AC865E3-3741-440A-B227-8767F49A811D}" sibTransId="{A19A2FAD-23A5-4383-BA6A-3F4B64E7724F}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F994A4FC-037C-45FA-977F-5BF1BF98900C}" srcId="{AD9D361F-5678-424D-8570-3DA8A89647F5}" destId="{0FD3C6F7-D594-496F-94EA-BE7B6276307A}" srcOrd="2" destOrd="0" parTransId="{BCA05169-D323-4E35-AD2C-C8B53430AC6F}" sibTransId="{61810001-21BC-4BA3-92E4-077C35D9250A}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F0E378F2-4126-468B-98A1-FEEDF9BFBEB5}" type="presOf" srcId="{340246D4-55EC-4FA5-BCCA-6B26980B356E}" destId="{49DA7BF4-20C6-4D05-9FC7-7D2C3B9268FC}" srcOrd="0" destOrd="0" presId="urn:microsoft.com/office/officeart/2005/8/layout/hierarchy3"/>
    <dgm:cxn modelId="{7E809D22-47F5-47CD-B8EB-F09589A52043}" type="presOf" srcId="{28642099-3BAA-485C-8355-7589788CDD3F}" destId="{6AFD9F8C-85EC-41FA-BF88-0B8C61811FEE}" srcOrd="0" destOrd="0" presId="urn:microsoft.com/office/officeart/2005/8/layout/hierarchy3"/>
    <dgm:cxn modelId="{8F7BE9C8-A3DC-4940-9806-FBF848FBF1CA}" type="presOf" srcId="{1AC865E3-3741-440A-B227-8767F49A811D}" destId="{C1F6A721-B974-472F-BF8F-514706E81B23}" srcOrd="0" destOrd="0" presId="urn:microsoft.com/office/officeart/2005/8/layout/hierarchy3"/>
    <dgm:cxn modelId="{5ADAD70A-C169-414B-9BD0-9625A19DA10A}" type="presOf" srcId="{0FD3C6F7-D594-496F-94EA-BE7B6276307A}" destId="{134DCA4F-A18D-4592-90A2-EBEF91762C32}" srcOrd="0" destOrd="0" presId="urn:microsoft.com/office/officeart/2005/8/layout/hierarchy3"/>
    <dgm:cxn modelId="{2F1F7153-6172-4F49-9754-88839CED1F1A}" type="presOf" srcId="{AD9D361F-5678-424D-8570-3DA8A89647F5}" destId="{C2D31FB2-6322-4775-B57D-11DE8385843D}" srcOrd="0" destOrd="0" presId="urn:microsoft.com/office/officeart/2005/8/layout/hierarchy3"/>
    <dgm:cxn modelId="{7A83A348-7240-4B96-8988-20DCA579FEC0}" type="presOf" srcId="{AD9D361F-5678-424D-8570-3DA8A89647F5}" destId="{4839315E-6C73-4814-AC0A-CB56F1C5888B}" srcOrd="1" destOrd="0" presId="urn:microsoft.com/office/officeart/2005/8/layout/hierarchy3"/>
    <dgm:cxn modelId="{D8CACB59-E69F-45DB-A341-7DF60AA40A56}" type="presOf" srcId="{8D0193D6-0D73-4E5C-8807-0E6E44C0414E}" destId="{FC7CD31B-1E48-4FA4-BE3D-060434FC8303}" srcOrd="0" destOrd="0" presId="urn:microsoft.com/office/officeart/2005/8/layout/hierarchy3"/>
    <dgm:cxn modelId="{B0912962-4AD6-4208-B6FA-136BDA833077}" type="presOf" srcId="{9712D744-F9EB-41E6-80DD-3268A61D5BA6}" destId="{4836C670-667C-40F9-AD90-61AD0291ECB5}" srcOrd="0" destOrd="0" presId="urn:microsoft.com/office/officeart/2005/8/layout/hierarchy3"/>
    <dgm:cxn modelId="{4DEE7F34-7868-400E-8F32-694DA1E7D5D0}" type="presOf" srcId="{D74543D5-171D-4C94-A34B-F00F746E732F}" destId="{26DD4EE5-4FD4-4313-8873-F876110ED763}" srcOrd="0" destOrd="0" presId="urn:microsoft.com/office/officeart/2005/8/layout/hierarchy3"/>
    <dgm:cxn modelId="{94C2996B-A9B4-47A3-819F-D7A6C394723A}" type="presOf" srcId="{BCA05169-D323-4E35-AD2C-C8B53430AC6F}" destId="{B83102A7-E5D7-465D-9EA3-E613922CC7E0}" srcOrd="0" destOrd="0" presId="urn:microsoft.com/office/officeart/2005/8/layout/hierarchy3"/>
    <dgm:cxn modelId="{BB1542E8-E752-4F97-BA46-22DE35A1001F}" type="presOf" srcId="{9712D744-F9EB-41E6-80DD-3268A61D5BA6}" destId="{8E1FF912-4710-44AC-B418-8C1248EA6791}" srcOrd="1" destOrd="0" presId="urn:microsoft.com/office/officeart/2005/8/layout/hierarchy3"/>
    <dgm:cxn modelId="{10C9AD8F-E5BC-4944-B696-B96BFB492548}" type="presParOf" srcId="{26DD4EE5-4FD4-4313-8873-F876110ED763}" destId="{1E4BB969-D52F-4D8D-9628-E4F09B9A6AB9}" srcOrd="0" destOrd="0" presId="urn:microsoft.com/office/officeart/2005/8/layout/hierarchy3"/>
    <dgm:cxn modelId="{07B89C97-332A-4D07-A49A-2A13A6FC2E71}" type="presParOf" srcId="{1E4BB969-D52F-4D8D-9628-E4F09B9A6AB9}" destId="{FC7A5A8D-1D61-43F7-9C8D-1FFC4A59CD31}" srcOrd="0" destOrd="0" presId="urn:microsoft.com/office/officeart/2005/8/layout/hierarchy3"/>
    <dgm:cxn modelId="{5E2AA022-B12F-4DEA-8844-31BC23EAE29C}" type="presParOf" srcId="{FC7A5A8D-1D61-43F7-9C8D-1FFC4A59CD31}" destId="{C2D31FB2-6322-4775-B57D-11DE8385843D}" srcOrd="0" destOrd="0" presId="urn:microsoft.com/office/officeart/2005/8/layout/hierarchy3"/>
    <dgm:cxn modelId="{F4121B61-31CC-4E4B-90DA-67770605AC6F}" type="presParOf" srcId="{FC7A5A8D-1D61-43F7-9C8D-1FFC4A59CD31}" destId="{4839315E-6C73-4814-AC0A-CB56F1C5888B}" srcOrd="1" destOrd="0" presId="urn:microsoft.com/office/officeart/2005/8/layout/hierarchy3"/>
    <dgm:cxn modelId="{F92CA57E-722F-4424-9A22-4BD5C8C8FBDA}" type="presParOf" srcId="{1E4BB969-D52F-4D8D-9628-E4F09B9A6AB9}" destId="{40ED769A-FFD1-4D3C-B06A-C0D027839ADF}" srcOrd="1" destOrd="0" presId="urn:microsoft.com/office/officeart/2005/8/layout/hierarchy3"/>
    <dgm:cxn modelId="{3A2D39D3-9C5B-457D-B19D-0BFD84DAEC79}" type="presParOf" srcId="{40ED769A-FFD1-4D3C-B06A-C0D027839ADF}" destId="{FC7CD31B-1E48-4FA4-BE3D-060434FC8303}" srcOrd="0" destOrd="0" presId="urn:microsoft.com/office/officeart/2005/8/layout/hierarchy3"/>
    <dgm:cxn modelId="{EDA09F34-94F9-489A-A22F-E9ADA940889C}" type="presParOf" srcId="{40ED769A-FFD1-4D3C-B06A-C0D027839ADF}" destId="{49DA7BF4-20C6-4D05-9FC7-7D2C3B9268FC}" srcOrd="1" destOrd="0" presId="urn:microsoft.com/office/officeart/2005/8/layout/hierarchy3"/>
    <dgm:cxn modelId="{B6CB39DC-9B26-4859-AAE1-E9327DF0E8F1}" type="presParOf" srcId="{40ED769A-FFD1-4D3C-B06A-C0D027839ADF}" destId="{C1F6A721-B974-472F-BF8F-514706E81B23}" srcOrd="2" destOrd="0" presId="urn:microsoft.com/office/officeart/2005/8/layout/hierarchy3"/>
    <dgm:cxn modelId="{104A634C-D519-4800-B37B-508F79375ABB}" type="presParOf" srcId="{40ED769A-FFD1-4D3C-B06A-C0D027839ADF}" destId="{6AFD9F8C-85EC-41FA-BF88-0B8C61811FEE}" srcOrd="3" destOrd="0" presId="urn:microsoft.com/office/officeart/2005/8/layout/hierarchy3"/>
    <dgm:cxn modelId="{2A7108F8-5962-4050-B2E0-AFAB31D8C4E3}" type="presParOf" srcId="{40ED769A-FFD1-4D3C-B06A-C0D027839ADF}" destId="{B83102A7-E5D7-465D-9EA3-E613922CC7E0}" srcOrd="4" destOrd="0" presId="urn:microsoft.com/office/officeart/2005/8/layout/hierarchy3"/>
    <dgm:cxn modelId="{FF52FE11-4F60-44ED-884B-E7281B1CC591}" type="presParOf" srcId="{40ED769A-FFD1-4D3C-B06A-C0D027839ADF}" destId="{134DCA4F-A18D-4592-90A2-EBEF91762C32}" srcOrd="5" destOrd="0" presId="urn:microsoft.com/office/officeart/2005/8/layout/hierarchy3"/>
    <dgm:cxn modelId="{6747AC57-527E-419D-B0B7-10E1122548EC}" type="presParOf" srcId="{26DD4EE5-4FD4-4313-8873-F876110ED763}" destId="{FBC4F1E8-EBA6-44A8-AF34-5E140FEA8144}" srcOrd="1" destOrd="0" presId="urn:microsoft.com/office/officeart/2005/8/layout/hierarchy3"/>
    <dgm:cxn modelId="{59C226A0-8446-4E8C-AF62-862C917CF24B}" type="presParOf" srcId="{FBC4F1E8-EBA6-44A8-AF34-5E140FEA8144}" destId="{87FB872A-E88B-49BA-9332-94FC1E273D3F}" srcOrd="0" destOrd="0" presId="urn:microsoft.com/office/officeart/2005/8/layout/hierarchy3"/>
    <dgm:cxn modelId="{C34FBBF8-8255-4E46-8704-C3451295775F}" type="presParOf" srcId="{87FB872A-E88B-49BA-9332-94FC1E273D3F}" destId="{4836C670-667C-40F9-AD90-61AD0291ECB5}" srcOrd="0" destOrd="0" presId="urn:microsoft.com/office/officeart/2005/8/layout/hierarchy3"/>
    <dgm:cxn modelId="{D0A8D7A0-4018-4382-AECA-04000D14C6EE}" type="presParOf" srcId="{87FB872A-E88B-49BA-9332-94FC1E273D3F}" destId="{8E1FF912-4710-44AC-B418-8C1248EA6791}" srcOrd="1" destOrd="0" presId="urn:microsoft.com/office/officeart/2005/8/layout/hierarchy3"/>
    <dgm:cxn modelId="{2F921E0E-4561-498E-9C0C-33E1C6316B7D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Ispitivanje PP aparata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vi-VN" sz="1600" b="1" i="0" dirty="0" smtClean="0"/>
            <a:t>Direktiva 89/391/EEZ o uvođenju mjera za poticanje poboljšanja sigurnosti i zdravlja radnika na radu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8642099-3BAA-485C-8355-7589788CDD3F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Ispitivanje ispravnosti PP aparata jednom u šest mjeseci</a:t>
          </a:r>
          <a:endParaRPr lang="hr-HR" sz="1600" dirty="0">
            <a:latin typeface="Arial Narrow" pitchFamily="34" charset="0"/>
          </a:endParaRPr>
        </a:p>
      </dgm:t>
    </dgm:pt>
    <dgm:pt modelId="{1AC865E3-3741-440A-B227-8767F49A811D}" type="parTrans" cxnId="{B7E48C93-4332-43C3-8046-6236B9E22F52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A19A2FAD-23A5-4383-BA6A-3F4B64E7724F}" type="sibTrans" cxnId="{B7E48C93-4332-43C3-8046-6236B9E22F52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0FD3C6F7-D594-496F-94EA-BE7B6276307A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Izvještaj o ispitivanju</a:t>
          </a:r>
          <a:endParaRPr lang="hr-HR" sz="1600" dirty="0">
            <a:latin typeface="Arial Narrow" pitchFamily="34" charset="0"/>
          </a:endParaRPr>
        </a:p>
      </dgm:t>
    </dgm:pt>
    <dgm:pt modelId="{BCA05169-D323-4E35-AD2C-C8B53430AC6F}" type="parTrans" cxnId="{F994A4FC-037C-45FA-977F-5BF1BF98900C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61810001-21BC-4BA3-92E4-077C35D9250A}" type="sibTrans" cxnId="{F994A4FC-037C-45FA-977F-5BF1BF98900C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 custScaleX="101655" custScaleY="79159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C1F6A721-B974-472F-BF8F-514706E81B23}" type="pres">
      <dgm:prSet presAssocID="{1AC865E3-3741-440A-B227-8767F49A811D}" presName="Name13" presStyleLbl="parChTrans1D2" presStyleIdx="0" presStyleCnt="2"/>
      <dgm:spPr/>
      <dgm:t>
        <a:bodyPr/>
        <a:lstStyle/>
        <a:p>
          <a:endParaRPr lang="hr-HR"/>
        </a:p>
      </dgm:t>
    </dgm:pt>
    <dgm:pt modelId="{6AFD9F8C-85EC-41FA-BF88-0B8C61811FEE}" type="pres">
      <dgm:prSet presAssocID="{28642099-3BAA-485C-8355-7589788CDD3F}" presName="childText" presStyleLbl="bgAcc1" presStyleIdx="0" presStyleCnt="2" custScaleX="130303" custScaleY="9082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83102A7-E5D7-465D-9EA3-E613922CC7E0}" type="pres">
      <dgm:prSet presAssocID="{BCA05169-D323-4E35-AD2C-C8B53430AC6F}" presName="Name13" presStyleLbl="parChTrans1D2" presStyleIdx="1" presStyleCnt="2"/>
      <dgm:spPr/>
      <dgm:t>
        <a:bodyPr/>
        <a:lstStyle/>
        <a:p>
          <a:endParaRPr lang="hr-HR"/>
        </a:p>
      </dgm:t>
    </dgm:pt>
    <dgm:pt modelId="{134DCA4F-A18D-4592-90A2-EBEF91762C32}" type="pres">
      <dgm:prSet presAssocID="{0FD3C6F7-D594-496F-94EA-BE7B6276307A}" presName="childText" presStyleLbl="bgAcc1" presStyleIdx="1" presStyleCnt="2" custScaleX="144423" custScaleY="9159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9200" custScaleY="387817" custLinFactNeighborX="-3100" custLinFactNeighborY="1258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5AFA8214-AEBD-4837-9D05-1BCABC3061C1}" type="presOf" srcId="{9712D744-F9EB-41E6-80DD-3268A61D5BA6}" destId="{8E1FF912-4710-44AC-B418-8C1248EA6791}" srcOrd="1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B7E48C93-4332-43C3-8046-6236B9E22F52}" srcId="{AD9D361F-5678-424D-8570-3DA8A89647F5}" destId="{28642099-3BAA-485C-8355-7589788CDD3F}" srcOrd="0" destOrd="0" parTransId="{1AC865E3-3741-440A-B227-8767F49A811D}" sibTransId="{A19A2FAD-23A5-4383-BA6A-3F4B64E7724F}"/>
    <dgm:cxn modelId="{EC7C9377-A1BB-412A-99BC-D8C8F55548C2}" type="presOf" srcId="{0FD3C6F7-D594-496F-94EA-BE7B6276307A}" destId="{134DCA4F-A18D-4592-90A2-EBEF91762C32}" srcOrd="0" destOrd="0" presId="urn:microsoft.com/office/officeart/2005/8/layout/hierarchy3"/>
    <dgm:cxn modelId="{F994A4FC-037C-45FA-977F-5BF1BF98900C}" srcId="{AD9D361F-5678-424D-8570-3DA8A89647F5}" destId="{0FD3C6F7-D594-496F-94EA-BE7B6276307A}" srcOrd="1" destOrd="0" parTransId="{BCA05169-D323-4E35-AD2C-C8B53430AC6F}" sibTransId="{61810001-21BC-4BA3-92E4-077C35D9250A}"/>
    <dgm:cxn modelId="{BE550E63-EC03-43DB-B7A5-28AAC9001095}" type="presOf" srcId="{D74543D5-171D-4C94-A34B-F00F746E732F}" destId="{26DD4EE5-4FD4-4313-8873-F876110ED763}" srcOrd="0" destOrd="0" presId="urn:microsoft.com/office/officeart/2005/8/layout/hierarchy3"/>
    <dgm:cxn modelId="{0DBDAE4D-38C5-4E59-AD88-1607EC4F4F6D}" type="presOf" srcId="{AD9D361F-5678-424D-8570-3DA8A89647F5}" destId="{C2D31FB2-6322-4775-B57D-11DE8385843D}" srcOrd="0" destOrd="0" presId="urn:microsoft.com/office/officeart/2005/8/layout/hierarchy3"/>
    <dgm:cxn modelId="{12F031A8-A449-4091-AE06-F6D8DEC3E63D}" type="presOf" srcId="{9712D744-F9EB-41E6-80DD-3268A61D5BA6}" destId="{4836C670-667C-40F9-AD90-61AD0291ECB5}" srcOrd="0" destOrd="0" presId="urn:microsoft.com/office/officeart/2005/8/layout/hierarchy3"/>
    <dgm:cxn modelId="{46817F16-E8FA-44C0-A972-821DE6CF929D}" type="presOf" srcId="{1AC865E3-3741-440A-B227-8767F49A811D}" destId="{C1F6A721-B974-472F-BF8F-514706E81B23}" srcOrd="0" destOrd="0" presId="urn:microsoft.com/office/officeart/2005/8/layout/hierarchy3"/>
    <dgm:cxn modelId="{F435DA02-5DF6-4940-BBDC-E74C14164312}" type="presOf" srcId="{28642099-3BAA-485C-8355-7589788CDD3F}" destId="{6AFD9F8C-85EC-41FA-BF88-0B8C61811FEE}" srcOrd="0" destOrd="0" presId="urn:microsoft.com/office/officeart/2005/8/layout/hierarchy3"/>
    <dgm:cxn modelId="{EF168375-B3EE-409E-B2D3-3B9BCDBC27C4}" type="presOf" srcId="{AD9D361F-5678-424D-8570-3DA8A89647F5}" destId="{4839315E-6C73-4814-AC0A-CB56F1C5888B}" srcOrd="1" destOrd="0" presId="urn:microsoft.com/office/officeart/2005/8/layout/hierarchy3"/>
    <dgm:cxn modelId="{80EB16B7-608B-4DEF-8FF3-2B83521A2AA5}" type="presOf" srcId="{BCA05169-D323-4E35-AD2C-C8B53430AC6F}" destId="{B83102A7-E5D7-465D-9EA3-E613922CC7E0}" srcOrd="0" destOrd="0" presId="urn:microsoft.com/office/officeart/2005/8/layout/hierarchy3"/>
    <dgm:cxn modelId="{A1B9EF16-433A-4D6E-BEC5-557D1E6D1E50}" type="presParOf" srcId="{26DD4EE5-4FD4-4313-8873-F876110ED763}" destId="{1E4BB969-D52F-4D8D-9628-E4F09B9A6AB9}" srcOrd="0" destOrd="0" presId="urn:microsoft.com/office/officeart/2005/8/layout/hierarchy3"/>
    <dgm:cxn modelId="{D33062DB-47CE-4EF7-BE07-728391EFB549}" type="presParOf" srcId="{1E4BB969-D52F-4D8D-9628-E4F09B9A6AB9}" destId="{FC7A5A8D-1D61-43F7-9C8D-1FFC4A59CD31}" srcOrd="0" destOrd="0" presId="urn:microsoft.com/office/officeart/2005/8/layout/hierarchy3"/>
    <dgm:cxn modelId="{4AC6F668-A2F9-4508-8D23-3E25EBC6BEE9}" type="presParOf" srcId="{FC7A5A8D-1D61-43F7-9C8D-1FFC4A59CD31}" destId="{C2D31FB2-6322-4775-B57D-11DE8385843D}" srcOrd="0" destOrd="0" presId="urn:microsoft.com/office/officeart/2005/8/layout/hierarchy3"/>
    <dgm:cxn modelId="{4FCCC392-2FED-4228-B584-088151391851}" type="presParOf" srcId="{FC7A5A8D-1D61-43F7-9C8D-1FFC4A59CD31}" destId="{4839315E-6C73-4814-AC0A-CB56F1C5888B}" srcOrd="1" destOrd="0" presId="urn:microsoft.com/office/officeart/2005/8/layout/hierarchy3"/>
    <dgm:cxn modelId="{276311FF-21AF-4AAF-8847-D4CC8441D052}" type="presParOf" srcId="{1E4BB969-D52F-4D8D-9628-E4F09B9A6AB9}" destId="{40ED769A-FFD1-4D3C-B06A-C0D027839ADF}" srcOrd="1" destOrd="0" presId="urn:microsoft.com/office/officeart/2005/8/layout/hierarchy3"/>
    <dgm:cxn modelId="{881EAA66-9FCA-4F1F-B084-E8FBD09A9333}" type="presParOf" srcId="{40ED769A-FFD1-4D3C-B06A-C0D027839ADF}" destId="{C1F6A721-B974-472F-BF8F-514706E81B23}" srcOrd="0" destOrd="0" presId="urn:microsoft.com/office/officeart/2005/8/layout/hierarchy3"/>
    <dgm:cxn modelId="{D3944810-660C-459F-B244-89C340CA7E9C}" type="presParOf" srcId="{40ED769A-FFD1-4D3C-B06A-C0D027839ADF}" destId="{6AFD9F8C-85EC-41FA-BF88-0B8C61811FEE}" srcOrd="1" destOrd="0" presId="urn:microsoft.com/office/officeart/2005/8/layout/hierarchy3"/>
    <dgm:cxn modelId="{3CD9F122-B34B-4572-BCEB-2538B758354F}" type="presParOf" srcId="{40ED769A-FFD1-4D3C-B06A-C0D027839ADF}" destId="{B83102A7-E5D7-465D-9EA3-E613922CC7E0}" srcOrd="2" destOrd="0" presId="urn:microsoft.com/office/officeart/2005/8/layout/hierarchy3"/>
    <dgm:cxn modelId="{D06A8431-CD9C-457E-AC78-7722E50A4487}" type="presParOf" srcId="{40ED769A-FFD1-4D3C-B06A-C0D027839ADF}" destId="{134DCA4F-A18D-4592-90A2-EBEF91762C32}" srcOrd="3" destOrd="0" presId="urn:microsoft.com/office/officeart/2005/8/layout/hierarchy3"/>
    <dgm:cxn modelId="{8B93E3E7-722D-4C70-A514-02EE9FB7605E}" type="presParOf" srcId="{26DD4EE5-4FD4-4313-8873-F876110ED763}" destId="{FBC4F1E8-EBA6-44A8-AF34-5E140FEA8144}" srcOrd="1" destOrd="0" presId="urn:microsoft.com/office/officeart/2005/8/layout/hierarchy3"/>
    <dgm:cxn modelId="{2AB23359-2636-429A-8B71-AE4850A4340C}" type="presParOf" srcId="{FBC4F1E8-EBA6-44A8-AF34-5E140FEA8144}" destId="{87FB872A-E88B-49BA-9332-94FC1E273D3F}" srcOrd="0" destOrd="0" presId="urn:microsoft.com/office/officeart/2005/8/layout/hierarchy3"/>
    <dgm:cxn modelId="{41423DA5-925F-4D6A-8B04-87397E5CD51C}" type="presParOf" srcId="{87FB872A-E88B-49BA-9332-94FC1E273D3F}" destId="{4836C670-667C-40F9-AD90-61AD0291ECB5}" srcOrd="0" destOrd="0" presId="urn:microsoft.com/office/officeart/2005/8/layout/hierarchy3"/>
    <dgm:cxn modelId="{58AA117F-258C-46F7-80EC-31E04F467627}" type="presParOf" srcId="{87FB872A-E88B-49BA-9332-94FC1E273D3F}" destId="{8E1FF912-4710-44AC-B418-8C1248EA6791}" srcOrd="1" destOrd="0" presId="urn:microsoft.com/office/officeart/2005/8/layout/hierarchy3"/>
    <dgm:cxn modelId="{D5D3B354-9CD7-4451-B18A-445EDB91ED65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Elaborat o potencijalnim zonama opasnosti- ATEX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Direktiva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1999/92/EZ o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minimalnim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zahtjevima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za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poboljšanje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sigurnosti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i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zaštite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zdravlja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radnika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potencijalno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izloženih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riziku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od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eksplozivnih</a:t>
          </a:r>
          <a:r>
            <a:rPr lang="en-US" sz="1600" b="1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600" b="1" dirty="0" err="1" smtClean="0">
              <a:latin typeface="Arial Narrow" pitchFamily="34" charset="0"/>
              <a:cs typeface="Times New Roman" pitchFamily="18" charset="0"/>
            </a:rPr>
            <a:t>atmosfera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8642099-3BAA-485C-8355-7589788CDD3F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Identifikacija zona sa povećanim rizikom od eksplozivnih atmosfera (silosi, lakirnice itd.)</a:t>
          </a:r>
          <a:endParaRPr lang="hr-HR" sz="1600" dirty="0">
            <a:latin typeface="Arial Narrow" pitchFamily="34" charset="0"/>
          </a:endParaRPr>
        </a:p>
      </dgm:t>
    </dgm:pt>
    <dgm:pt modelId="{1AC865E3-3741-440A-B227-8767F49A811D}" type="parTrans" cxnId="{B7E48C93-4332-43C3-8046-6236B9E22F52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A19A2FAD-23A5-4383-BA6A-3F4B64E7724F}" type="sibTrans" cxnId="{B7E48C93-4332-43C3-8046-6236B9E22F52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0FD3C6F7-D594-496F-94EA-BE7B6276307A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Dodatne mjere zaštite od eksplozivnih atmosfera</a:t>
          </a:r>
          <a:endParaRPr lang="hr-HR" sz="1600" dirty="0">
            <a:latin typeface="Arial Narrow" pitchFamily="34" charset="0"/>
          </a:endParaRPr>
        </a:p>
      </dgm:t>
    </dgm:pt>
    <dgm:pt modelId="{BCA05169-D323-4E35-AD2C-C8B53430AC6F}" type="parTrans" cxnId="{F994A4FC-037C-45FA-977F-5BF1BF98900C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61810001-21BC-4BA3-92E4-077C35D9250A}" type="sibTrans" cxnId="{F994A4FC-037C-45FA-977F-5BF1BF98900C}">
      <dgm:prSet/>
      <dgm:spPr/>
      <dgm:t>
        <a:bodyPr/>
        <a:lstStyle/>
        <a:p>
          <a:endParaRPr lang="bs-Latn-BA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 custScaleX="117709" custScaleY="95213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C1F6A721-B974-472F-BF8F-514706E81B23}" type="pres">
      <dgm:prSet presAssocID="{1AC865E3-3741-440A-B227-8767F49A811D}" presName="Name13" presStyleLbl="parChTrans1D2" presStyleIdx="0" presStyleCnt="2"/>
      <dgm:spPr/>
      <dgm:t>
        <a:bodyPr/>
        <a:lstStyle/>
        <a:p>
          <a:endParaRPr lang="hr-HR"/>
        </a:p>
      </dgm:t>
    </dgm:pt>
    <dgm:pt modelId="{6AFD9F8C-85EC-41FA-BF88-0B8C61811FEE}" type="pres">
      <dgm:prSet presAssocID="{28642099-3BAA-485C-8355-7589788CDD3F}" presName="childText" presStyleLbl="bgAcc1" presStyleIdx="0" presStyleCnt="2" custScaleX="130303" custScaleY="9082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83102A7-E5D7-465D-9EA3-E613922CC7E0}" type="pres">
      <dgm:prSet presAssocID="{BCA05169-D323-4E35-AD2C-C8B53430AC6F}" presName="Name13" presStyleLbl="parChTrans1D2" presStyleIdx="1" presStyleCnt="2"/>
      <dgm:spPr/>
      <dgm:t>
        <a:bodyPr/>
        <a:lstStyle/>
        <a:p>
          <a:endParaRPr lang="hr-HR"/>
        </a:p>
      </dgm:t>
    </dgm:pt>
    <dgm:pt modelId="{134DCA4F-A18D-4592-90A2-EBEF91762C32}" type="pres">
      <dgm:prSet presAssocID="{0FD3C6F7-D594-496F-94EA-BE7B6276307A}" presName="childText" presStyleLbl="bgAcc1" presStyleIdx="1" presStyleCnt="2" custScaleX="144423" custScaleY="9159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9200" custScaleY="387817" custLinFactNeighborX="-3100" custLinFactNeighborY="1258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5C80B9ED-EB93-41FC-BF02-A58473D31C3B}" type="presOf" srcId="{1AC865E3-3741-440A-B227-8767F49A811D}" destId="{C1F6A721-B974-472F-BF8F-514706E81B23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B7E48C93-4332-43C3-8046-6236B9E22F52}" srcId="{AD9D361F-5678-424D-8570-3DA8A89647F5}" destId="{28642099-3BAA-485C-8355-7589788CDD3F}" srcOrd="0" destOrd="0" parTransId="{1AC865E3-3741-440A-B227-8767F49A811D}" sibTransId="{A19A2FAD-23A5-4383-BA6A-3F4B64E7724F}"/>
    <dgm:cxn modelId="{19C1C026-7DD0-4A1A-A10D-8551BAFCC0A6}" type="presOf" srcId="{BCA05169-D323-4E35-AD2C-C8B53430AC6F}" destId="{B83102A7-E5D7-465D-9EA3-E613922CC7E0}" srcOrd="0" destOrd="0" presId="urn:microsoft.com/office/officeart/2005/8/layout/hierarchy3"/>
    <dgm:cxn modelId="{28803569-9A5E-4DD7-ABD6-132D5003435A}" type="presOf" srcId="{AD9D361F-5678-424D-8570-3DA8A89647F5}" destId="{C2D31FB2-6322-4775-B57D-11DE8385843D}" srcOrd="0" destOrd="0" presId="urn:microsoft.com/office/officeart/2005/8/layout/hierarchy3"/>
    <dgm:cxn modelId="{F994A4FC-037C-45FA-977F-5BF1BF98900C}" srcId="{AD9D361F-5678-424D-8570-3DA8A89647F5}" destId="{0FD3C6F7-D594-496F-94EA-BE7B6276307A}" srcOrd="1" destOrd="0" parTransId="{BCA05169-D323-4E35-AD2C-C8B53430AC6F}" sibTransId="{61810001-21BC-4BA3-92E4-077C35D9250A}"/>
    <dgm:cxn modelId="{32EF6134-37ED-479D-B805-BE28FEDEC6DB}" type="presOf" srcId="{9712D744-F9EB-41E6-80DD-3268A61D5BA6}" destId="{4836C670-667C-40F9-AD90-61AD0291ECB5}" srcOrd="0" destOrd="0" presId="urn:microsoft.com/office/officeart/2005/8/layout/hierarchy3"/>
    <dgm:cxn modelId="{84C776C2-5768-4997-87C5-92D40BBCC51D}" type="presOf" srcId="{D74543D5-171D-4C94-A34B-F00F746E732F}" destId="{26DD4EE5-4FD4-4313-8873-F876110ED763}" srcOrd="0" destOrd="0" presId="urn:microsoft.com/office/officeart/2005/8/layout/hierarchy3"/>
    <dgm:cxn modelId="{70F87D8D-9DB6-4FB1-A2EF-366A2F7EC6C7}" type="presOf" srcId="{9712D744-F9EB-41E6-80DD-3268A61D5BA6}" destId="{8E1FF912-4710-44AC-B418-8C1248EA6791}" srcOrd="1" destOrd="0" presId="urn:microsoft.com/office/officeart/2005/8/layout/hierarchy3"/>
    <dgm:cxn modelId="{DB088959-40D1-4F56-94ED-47B95F33547E}" type="presOf" srcId="{0FD3C6F7-D594-496F-94EA-BE7B6276307A}" destId="{134DCA4F-A18D-4592-90A2-EBEF91762C32}" srcOrd="0" destOrd="0" presId="urn:microsoft.com/office/officeart/2005/8/layout/hierarchy3"/>
    <dgm:cxn modelId="{8D566106-A70A-4831-A79F-5D822375141C}" type="presOf" srcId="{AD9D361F-5678-424D-8570-3DA8A89647F5}" destId="{4839315E-6C73-4814-AC0A-CB56F1C5888B}" srcOrd="1" destOrd="0" presId="urn:microsoft.com/office/officeart/2005/8/layout/hierarchy3"/>
    <dgm:cxn modelId="{46BA44AA-5575-41F8-9DEA-C08081C084CF}" type="presOf" srcId="{28642099-3BAA-485C-8355-7589788CDD3F}" destId="{6AFD9F8C-85EC-41FA-BF88-0B8C61811FEE}" srcOrd="0" destOrd="0" presId="urn:microsoft.com/office/officeart/2005/8/layout/hierarchy3"/>
    <dgm:cxn modelId="{EF2B5502-B631-458A-8F67-97A957DBC49B}" type="presParOf" srcId="{26DD4EE5-4FD4-4313-8873-F876110ED763}" destId="{1E4BB969-D52F-4D8D-9628-E4F09B9A6AB9}" srcOrd="0" destOrd="0" presId="urn:microsoft.com/office/officeart/2005/8/layout/hierarchy3"/>
    <dgm:cxn modelId="{AE93750F-4BB5-44E4-B723-A0CACC86A02D}" type="presParOf" srcId="{1E4BB969-D52F-4D8D-9628-E4F09B9A6AB9}" destId="{FC7A5A8D-1D61-43F7-9C8D-1FFC4A59CD31}" srcOrd="0" destOrd="0" presId="urn:microsoft.com/office/officeart/2005/8/layout/hierarchy3"/>
    <dgm:cxn modelId="{FEFBCA87-E852-4591-A8F4-8B600F59DD85}" type="presParOf" srcId="{FC7A5A8D-1D61-43F7-9C8D-1FFC4A59CD31}" destId="{C2D31FB2-6322-4775-B57D-11DE8385843D}" srcOrd="0" destOrd="0" presId="urn:microsoft.com/office/officeart/2005/8/layout/hierarchy3"/>
    <dgm:cxn modelId="{111B7544-874C-42D9-8BFF-DF87EFA2D61B}" type="presParOf" srcId="{FC7A5A8D-1D61-43F7-9C8D-1FFC4A59CD31}" destId="{4839315E-6C73-4814-AC0A-CB56F1C5888B}" srcOrd="1" destOrd="0" presId="urn:microsoft.com/office/officeart/2005/8/layout/hierarchy3"/>
    <dgm:cxn modelId="{5D51EFF6-7A7E-470F-85CF-16DA868B8937}" type="presParOf" srcId="{1E4BB969-D52F-4D8D-9628-E4F09B9A6AB9}" destId="{40ED769A-FFD1-4D3C-B06A-C0D027839ADF}" srcOrd="1" destOrd="0" presId="urn:microsoft.com/office/officeart/2005/8/layout/hierarchy3"/>
    <dgm:cxn modelId="{D0CAF1B2-29C1-4ACB-A8FB-3760A4B33820}" type="presParOf" srcId="{40ED769A-FFD1-4D3C-B06A-C0D027839ADF}" destId="{C1F6A721-B974-472F-BF8F-514706E81B23}" srcOrd="0" destOrd="0" presId="urn:microsoft.com/office/officeart/2005/8/layout/hierarchy3"/>
    <dgm:cxn modelId="{3D607571-1CDF-4684-B1C4-987FC6FB0EDD}" type="presParOf" srcId="{40ED769A-FFD1-4D3C-B06A-C0D027839ADF}" destId="{6AFD9F8C-85EC-41FA-BF88-0B8C61811FEE}" srcOrd="1" destOrd="0" presId="urn:microsoft.com/office/officeart/2005/8/layout/hierarchy3"/>
    <dgm:cxn modelId="{AE8BB8FF-0FB8-4BCF-9861-4976932D9938}" type="presParOf" srcId="{40ED769A-FFD1-4D3C-B06A-C0D027839ADF}" destId="{B83102A7-E5D7-465D-9EA3-E613922CC7E0}" srcOrd="2" destOrd="0" presId="urn:microsoft.com/office/officeart/2005/8/layout/hierarchy3"/>
    <dgm:cxn modelId="{CDCC4BC9-5AB4-4F55-91EB-201ECC05A18A}" type="presParOf" srcId="{40ED769A-FFD1-4D3C-B06A-C0D027839ADF}" destId="{134DCA4F-A18D-4592-90A2-EBEF91762C32}" srcOrd="3" destOrd="0" presId="urn:microsoft.com/office/officeart/2005/8/layout/hierarchy3"/>
    <dgm:cxn modelId="{A60EE990-5BDC-4D87-B1E5-E60892EBC2C6}" type="presParOf" srcId="{26DD4EE5-4FD4-4313-8873-F876110ED763}" destId="{FBC4F1E8-EBA6-44A8-AF34-5E140FEA8144}" srcOrd="1" destOrd="0" presId="urn:microsoft.com/office/officeart/2005/8/layout/hierarchy3"/>
    <dgm:cxn modelId="{CB84EC13-A444-466F-AC5E-A4CAA7C083B0}" type="presParOf" srcId="{FBC4F1E8-EBA6-44A8-AF34-5E140FEA8144}" destId="{87FB872A-E88B-49BA-9332-94FC1E273D3F}" srcOrd="0" destOrd="0" presId="urn:microsoft.com/office/officeart/2005/8/layout/hierarchy3"/>
    <dgm:cxn modelId="{65FD3589-7483-4525-9261-7981780C504C}" type="presParOf" srcId="{87FB872A-E88B-49BA-9332-94FC1E273D3F}" destId="{4836C670-667C-40F9-AD90-61AD0291ECB5}" srcOrd="0" destOrd="0" presId="urn:microsoft.com/office/officeart/2005/8/layout/hierarchy3"/>
    <dgm:cxn modelId="{50B147D1-1627-44D5-8DD9-B4AEB28D8C01}" type="presParOf" srcId="{87FB872A-E88B-49BA-9332-94FC1E273D3F}" destId="{8E1FF912-4710-44AC-B418-8C1248EA6791}" srcOrd="1" destOrd="0" presId="urn:microsoft.com/office/officeart/2005/8/layout/hierarchy3"/>
    <dgm:cxn modelId="{17D1CAB7-D797-45C9-911F-3774C04D4EAB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D620CE-C909-4125-A2A0-DB284443537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6DD08FB2-FB8C-40CA-BDDB-4FBECA94E3D4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Ekološka/okolišna dozvola</a:t>
          </a:r>
          <a:endParaRPr lang="bs-Latn-BA" sz="1200" dirty="0">
            <a:latin typeface="Arial Narrow" pitchFamily="34" charset="0"/>
          </a:endParaRPr>
        </a:p>
      </dgm:t>
    </dgm:pt>
    <dgm:pt modelId="{455F4E63-94A3-4A30-BE3B-79F3A7DC41E2}" type="parTrans" cxnId="{788C78FA-7A7A-4C4A-A4ED-F769205DB763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9847A661-F680-48DD-AD48-0D8C2A483647}" type="sibTrans" cxnId="{788C78FA-7A7A-4C4A-A4ED-F769205DB763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282170FB-D428-4974-B6F1-A14EEB47650F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Monitoring proizvodnje i nastanka otpada</a:t>
          </a:r>
          <a:endParaRPr lang="bs-Latn-BA" sz="1200" dirty="0">
            <a:latin typeface="Arial Narrow" pitchFamily="34" charset="0"/>
          </a:endParaRPr>
        </a:p>
      </dgm:t>
    </dgm:pt>
    <dgm:pt modelId="{D80C6893-17B7-46FB-876A-BEBBEB8EF3E1}" type="parTrans" cxnId="{1FE7EE18-B2C4-42A1-A200-EE97A60EDA6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3F1D1BF3-1B78-464E-8155-95B17D2EBD53}" type="sibTrans" cxnId="{1FE7EE18-B2C4-42A1-A200-EE97A60EDA6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EC739919-90FA-4664-9A77-3D59A04AE345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  <a:cs typeface="Times New Roman" pitchFamily="18" charset="0"/>
            </a:rPr>
            <a:t>Direktiva 2008/1/EZ koja se odnosi na integralno sprečavanje i kontrolu zagađivanja</a:t>
          </a:r>
          <a:endParaRPr lang="bs-Latn-BA" sz="1200" dirty="0">
            <a:latin typeface="Arial Narrow" pitchFamily="34" charset="0"/>
          </a:endParaRPr>
        </a:p>
      </dgm:t>
    </dgm:pt>
    <dgm:pt modelId="{011CFC4F-302E-427F-85D4-471AF1C83B50}" type="parTrans" cxnId="{4836B34D-6D05-41D3-BEF9-D66F545CE5E9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F78EAFCA-9E8A-4057-BEDA-E11562A3EEBA}" type="sibTrans" cxnId="{4836B34D-6D05-41D3-BEF9-D66F545CE5E9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1A156369-5024-47F5-8F19-0E3C2516408B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  <a:cs typeface="Times New Roman" pitchFamily="18" charset="0"/>
            </a:rPr>
            <a:t>Direktiva 2008/98/EZ o otpadu i stavljanju izvan snage određenih direktiva</a:t>
          </a:r>
          <a:endParaRPr lang="bs-Latn-BA" sz="1200" dirty="0">
            <a:latin typeface="Arial Narrow" pitchFamily="34" charset="0"/>
          </a:endParaRPr>
        </a:p>
      </dgm:t>
    </dgm:pt>
    <dgm:pt modelId="{BBD29CEB-04D7-4063-9ED7-42631BE6C0CC}" type="parTrans" cxnId="{FB08E697-FF0F-4FBD-8F12-2750AFEE5ACB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8235372B-B163-4A05-B28A-64A069717E57}" type="sibTrans" cxnId="{FB08E697-FF0F-4FBD-8F12-2750AFEE5ACB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2ACCB041-B136-4C06-8EA2-4F4887E7ACB6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Direktiva 2010/75/EU o industrijskim emisijama (integralno sprečavanje i kontrola onečišćenja)</a:t>
          </a:r>
          <a:endParaRPr lang="bs-Latn-BA" sz="1200" dirty="0">
            <a:latin typeface="Arial Narrow" pitchFamily="34" charset="0"/>
          </a:endParaRPr>
        </a:p>
      </dgm:t>
    </dgm:pt>
    <dgm:pt modelId="{7A67CE47-CD93-418A-8DFF-E20045BE49BE}" type="parTrans" cxnId="{AA529888-095B-4203-A779-47806D6ED1F8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7881A283-65C3-4CFE-B4DA-4F0313AC13AC}" type="sibTrans" cxnId="{AA529888-095B-4203-A779-47806D6ED1F8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11FE3705-F854-483C-83AB-7BDD8B61222A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Monitoring emisija u zrak</a:t>
          </a:r>
          <a:endParaRPr lang="bs-Latn-BA" sz="1200" dirty="0">
            <a:latin typeface="Arial Narrow" pitchFamily="34" charset="0"/>
          </a:endParaRPr>
        </a:p>
      </dgm:t>
    </dgm:pt>
    <dgm:pt modelId="{B6C8A5A8-259B-4F4D-B00A-7EC20DA6F871}" type="parTrans" cxnId="{85F96E6E-835A-4201-8FAE-03366482BBBD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6E9D96A4-BC32-4F4A-AB49-98024314D079}" type="sibTrans" cxnId="{85F96E6E-835A-4201-8FAE-03366482BBBD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67D7D3E4-D57F-4773-9360-147BE37977F7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Monitoring kvaliteta i kvantiteta otpadnih voda</a:t>
          </a:r>
          <a:endParaRPr lang="bs-Latn-BA" sz="1200" dirty="0">
            <a:latin typeface="Arial Narrow" pitchFamily="34" charset="0"/>
          </a:endParaRPr>
        </a:p>
      </dgm:t>
    </dgm:pt>
    <dgm:pt modelId="{7B66A334-9922-41B3-BE5E-70C9F6A885CA}" type="parTrans" cxnId="{435037D7-E5CB-40E3-800D-DCDAC18664F6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C3F529A2-E6D1-4743-952D-E474B6AA1513}" type="sibTrans" cxnId="{435037D7-E5CB-40E3-800D-DCDAC18664F6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A01F226B-339A-4B6C-BDC6-EB7B2E0FBC1A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Mjerenje i analiza štetnog djelovanja buke na okolinu</a:t>
          </a:r>
          <a:endParaRPr lang="bs-Latn-BA" sz="1200" dirty="0">
            <a:latin typeface="Arial Narrow" pitchFamily="34" charset="0"/>
          </a:endParaRPr>
        </a:p>
      </dgm:t>
    </dgm:pt>
    <dgm:pt modelId="{50FFFBEF-7991-4178-9901-876ACBF947A3}" type="parTrans" cxnId="{FD180D14-D53D-4772-A8C3-5F7901D79D10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6E96B6BE-8542-44C5-A8A4-AA373F8A22DA}" type="sibTrans" cxnId="{FD180D14-D53D-4772-A8C3-5F7901D79D10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5AACE2FC-3DF2-40FF-BEB6-53390ACC8FC1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Izvještavanje prema nadležnim institucijama</a:t>
          </a:r>
          <a:endParaRPr lang="bs-Latn-BA" sz="1200" dirty="0">
            <a:latin typeface="Arial Narrow" pitchFamily="34" charset="0"/>
          </a:endParaRPr>
        </a:p>
      </dgm:t>
    </dgm:pt>
    <dgm:pt modelId="{C802A61F-F8C7-4F40-94C7-C2890CFC0CEA}" type="parTrans" cxnId="{1266361C-E542-4E74-8158-E53B0025870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A6B49D64-5C0E-494C-A620-A0F88B071887}" type="sibTrans" cxnId="{1266361C-E542-4E74-8158-E53B0025870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34995C11-D4D3-4D63-8022-14E4FE1F14E3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  <a:cs typeface="Times New Roman" pitchFamily="18" charset="0"/>
            </a:rPr>
            <a:t>Direktiva 2006/11/EZ o onečišćenju uzrokovanom ispuštanjem određenih opasnih tvari u vodni okoliš Zajednice</a:t>
          </a:r>
          <a:endParaRPr lang="bs-Latn-BA" sz="1200" dirty="0">
            <a:latin typeface="Arial Narrow" pitchFamily="34" charset="0"/>
          </a:endParaRPr>
        </a:p>
      </dgm:t>
    </dgm:pt>
    <dgm:pt modelId="{C4BA9C15-8986-4042-9BC0-EB0C65B7F6C1}" type="parTrans" cxnId="{97BAE711-EE15-4C7A-90D6-E4E30FA7E361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525360AF-A1FC-47D0-9B6D-09351324A19F}" type="sibTrans" cxnId="{97BAE711-EE15-4C7A-90D6-E4E30FA7E361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D9CEAF71-4CDB-4BF8-B8F3-CDD6A9137B1B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Direktiva 2002/49/EZ o procjeni i upravljanju bukom iz okoliša</a:t>
          </a:r>
          <a:endParaRPr lang="bs-Latn-BA" sz="1200" dirty="0">
            <a:latin typeface="Arial Narrow" pitchFamily="34" charset="0"/>
          </a:endParaRPr>
        </a:p>
      </dgm:t>
    </dgm:pt>
    <dgm:pt modelId="{4E6D7788-84D9-4ADB-A54C-42AB6D597137}" type="parTrans" cxnId="{72F8335C-BF37-484A-AC04-C1F5E4F50A75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D660E02F-2708-4CDA-9CC7-DBE360318C20}" type="sibTrans" cxnId="{72F8335C-BF37-484A-AC04-C1F5E4F50A75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50AB5A35-A7FF-4C28-B28D-7887163886E9}" type="pres">
      <dgm:prSet presAssocID="{DFD620CE-C909-4125-A2A0-DB28444353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89B84C7-3227-46E9-9CD1-45EA5C22107F}" type="pres">
      <dgm:prSet presAssocID="{6DD08FB2-FB8C-40CA-BDDB-4FBECA94E3D4}" presName="root" presStyleCnt="0"/>
      <dgm:spPr/>
    </dgm:pt>
    <dgm:pt modelId="{0E187FF9-5E43-4F65-B3FB-057407C39230}" type="pres">
      <dgm:prSet presAssocID="{6DD08FB2-FB8C-40CA-BDDB-4FBECA94E3D4}" presName="rootComposite" presStyleCnt="0"/>
      <dgm:spPr/>
    </dgm:pt>
    <dgm:pt modelId="{011C45BE-F546-4848-AD0A-05E0F69EA2FA}" type="pres">
      <dgm:prSet presAssocID="{6DD08FB2-FB8C-40CA-BDDB-4FBECA94E3D4}" presName="rootText" presStyleLbl="node1" presStyleIdx="0" presStyleCnt="2" custLinFactNeighborX="-28160" custLinFactNeighborY="-445"/>
      <dgm:spPr/>
      <dgm:t>
        <a:bodyPr/>
        <a:lstStyle/>
        <a:p>
          <a:endParaRPr lang="bs-Latn-BA"/>
        </a:p>
      </dgm:t>
    </dgm:pt>
    <dgm:pt modelId="{E3A41638-D026-4D04-A023-4A6D126E7AFA}" type="pres">
      <dgm:prSet presAssocID="{6DD08FB2-FB8C-40CA-BDDB-4FBECA94E3D4}" presName="rootConnector" presStyleLbl="node1" presStyleIdx="0" presStyleCnt="2"/>
      <dgm:spPr/>
      <dgm:t>
        <a:bodyPr/>
        <a:lstStyle/>
        <a:p>
          <a:endParaRPr lang="hr-HR"/>
        </a:p>
      </dgm:t>
    </dgm:pt>
    <dgm:pt modelId="{B3B90EBB-2DBE-40B3-9F01-E5D540FAFBAB}" type="pres">
      <dgm:prSet presAssocID="{6DD08FB2-FB8C-40CA-BDDB-4FBECA94E3D4}" presName="childShape" presStyleCnt="0"/>
      <dgm:spPr/>
    </dgm:pt>
    <dgm:pt modelId="{A61B690F-B228-4EA6-A75F-8792DAD800BC}" type="pres">
      <dgm:prSet presAssocID="{D80C6893-17B7-46FB-876A-BEBBEB8EF3E1}" presName="Name13" presStyleLbl="parChTrans1D2" presStyleIdx="0" presStyleCnt="9"/>
      <dgm:spPr/>
      <dgm:t>
        <a:bodyPr/>
        <a:lstStyle/>
        <a:p>
          <a:endParaRPr lang="hr-HR"/>
        </a:p>
      </dgm:t>
    </dgm:pt>
    <dgm:pt modelId="{02493BB4-61FA-4E66-BA1E-740DE3DD11E9}" type="pres">
      <dgm:prSet presAssocID="{282170FB-D428-4974-B6F1-A14EEB47650F}" presName="childText" presStyleLbl="bgAcc1" presStyleIdx="0" presStyleCnt="9" custScaleX="94725" custScaleY="7943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75A7104-2CDF-41F9-8C48-345BBB57D2B9}" type="pres">
      <dgm:prSet presAssocID="{B6C8A5A8-259B-4F4D-B00A-7EC20DA6F871}" presName="Name13" presStyleLbl="parChTrans1D2" presStyleIdx="1" presStyleCnt="9"/>
      <dgm:spPr/>
      <dgm:t>
        <a:bodyPr/>
        <a:lstStyle/>
        <a:p>
          <a:endParaRPr lang="hr-HR"/>
        </a:p>
      </dgm:t>
    </dgm:pt>
    <dgm:pt modelId="{94391FF5-23ED-4A5F-B0FA-D0112A908160}" type="pres">
      <dgm:prSet presAssocID="{11FE3705-F854-483C-83AB-7BDD8B61222A}" presName="childText" presStyleLbl="bgAcc1" presStyleIdx="1" presStyleCnt="9" custScaleX="94775" custScaleY="8010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F5AE59-83F0-40E8-8772-49DF12FCCC59}" type="pres">
      <dgm:prSet presAssocID="{7B66A334-9922-41B3-BE5E-70C9F6A885CA}" presName="Name13" presStyleLbl="parChTrans1D2" presStyleIdx="2" presStyleCnt="9"/>
      <dgm:spPr/>
      <dgm:t>
        <a:bodyPr/>
        <a:lstStyle/>
        <a:p>
          <a:endParaRPr lang="hr-HR"/>
        </a:p>
      </dgm:t>
    </dgm:pt>
    <dgm:pt modelId="{9C373158-0A6B-4100-A1D1-4C4B503DF779}" type="pres">
      <dgm:prSet presAssocID="{67D7D3E4-D57F-4773-9360-147BE37977F7}" presName="childText" presStyleLbl="bgAcc1" presStyleIdx="2" presStyleCnt="9" custLinFactNeighborX="-5082" custLinFactNeighborY="-90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1C85A1-7AE4-498B-A916-FE11390A4BC9}" type="pres">
      <dgm:prSet presAssocID="{50FFFBEF-7991-4178-9901-876ACBF947A3}" presName="Name13" presStyleLbl="parChTrans1D2" presStyleIdx="3" presStyleCnt="9"/>
      <dgm:spPr/>
      <dgm:t>
        <a:bodyPr/>
        <a:lstStyle/>
        <a:p>
          <a:endParaRPr lang="hr-HR"/>
        </a:p>
      </dgm:t>
    </dgm:pt>
    <dgm:pt modelId="{A730ABD7-B7E9-4EF3-9671-755597CC996E}" type="pres">
      <dgm:prSet presAssocID="{A01F226B-339A-4B6C-BDC6-EB7B2E0FBC1A}" presName="childText" presStyleLbl="bgAcc1" presStyleIdx="3" presStyleCnt="9" custScaleX="95277" custScaleY="1121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928200-3841-4935-ADD1-6193B853BC76}" type="pres">
      <dgm:prSet presAssocID="{C802A61F-F8C7-4F40-94C7-C2890CFC0CEA}" presName="Name13" presStyleLbl="parChTrans1D2" presStyleIdx="4" presStyleCnt="9"/>
      <dgm:spPr/>
      <dgm:t>
        <a:bodyPr/>
        <a:lstStyle/>
        <a:p>
          <a:endParaRPr lang="hr-HR"/>
        </a:p>
      </dgm:t>
    </dgm:pt>
    <dgm:pt modelId="{33E0E03B-FE2F-4DDC-B470-5CDF7D9EA642}" type="pres">
      <dgm:prSet presAssocID="{5AACE2FC-3DF2-40FF-BEB6-53390ACC8FC1}" presName="childText" presStyleLbl="bgAcc1" presStyleIdx="4" presStyleCnt="9" custScaleX="101897" custScaleY="627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363A8-52EC-433E-AD5B-7CD4B94B8564}" type="pres">
      <dgm:prSet presAssocID="{EC739919-90FA-4664-9A77-3D59A04AE345}" presName="root" presStyleCnt="0"/>
      <dgm:spPr/>
    </dgm:pt>
    <dgm:pt modelId="{044F08AD-0733-44D0-8937-D302B857B631}" type="pres">
      <dgm:prSet presAssocID="{EC739919-90FA-4664-9A77-3D59A04AE345}" presName="rootComposite" presStyleCnt="0"/>
      <dgm:spPr/>
    </dgm:pt>
    <dgm:pt modelId="{641D6144-58FF-4955-91DF-B76A8649D55A}" type="pres">
      <dgm:prSet presAssocID="{EC739919-90FA-4664-9A77-3D59A04AE345}" presName="rootText" presStyleLbl="node1" presStyleIdx="1" presStyleCnt="2"/>
      <dgm:spPr/>
      <dgm:t>
        <a:bodyPr/>
        <a:lstStyle/>
        <a:p>
          <a:endParaRPr lang="bs-Latn-BA"/>
        </a:p>
      </dgm:t>
    </dgm:pt>
    <dgm:pt modelId="{21E8CEAF-C700-47E7-98E1-73E05770AA12}" type="pres">
      <dgm:prSet presAssocID="{EC739919-90FA-4664-9A77-3D59A04AE345}" presName="rootConnector" presStyleLbl="node1" presStyleIdx="1" presStyleCnt="2"/>
      <dgm:spPr/>
      <dgm:t>
        <a:bodyPr/>
        <a:lstStyle/>
        <a:p>
          <a:endParaRPr lang="hr-HR"/>
        </a:p>
      </dgm:t>
    </dgm:pt>
    <dgm:pt modelId="{EE7F7F74-1586-4894-A068-D6CC8324ECD2}" type="pres">
      <dgm:prSet presAssocID="{EC739919-90FA-4664-9A77-3D59A04AE345}" presName="childShape" presStyleCnt="0"/>
      <dgm:spPr/>
    </dgm:pt>
    <dgm:pt modelId="{2A68B659-57A1-4B92-B5B1-0A8B427EE294}" type="pres">
      <dgm:prSet presAssocID="{BBD29CEB-04D7-4063-9ED7-42631BE6C0CC}" presName="Name13" presStyleLbl="parChTrans1D2" presStyleIdx="5" presStyleCnt="9"/>
      <dgm:spPr/>
      <dgm:t>
        <a:bodyPr/>
        <a:lstStyle/>
        <a:p>
          <a:endParaRPr lang="hr-HR"/>
        </a:p>
      </dgm:t>
    </dgm:pt>
    <dgm:pt modelId="{B5FE0047-789B-4763-996E-6C13BD0732C3}" type="pres">
      <dgm:prSet presAssocID="{1A156369-5024-47F5-8F19-0E3C2516408B}" presName="childText" presStyleLbl="bgAcc1" presStyleIdx="5" presStyleCnt="9" custScaleX="156742" custScaleY="10099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4EFA80C-D0B7-4EE9-BC3B-AD9521556824}" type="pres">
      <dgm:prSet presAssocID="{7A67CE47-CD93-418A-8DFF-E20045BE49BE}" presName="Name13" presStyleLbl="parChTrans1D2" presStyleIdx="6" presStyleCnt="9"/>
      <dgm:spPr/>
      <dgm:t>
        <a:bodyPr/>
        <a:lstStyle/>
        <a:p>
          <a:endParaRPr lang="hr-HR"/>
        </a:p>
      </dgm:t>
    </dgm:pt>
    <dgm:pt modelId="{C1550C22-50D7-4AE0-977B-868F06FCED71}" type="pres">
      <dgm:prSet presAssocID="{2ACCB041-B136-4C06-8EA2-4F4887E7ACB6}" presName="childText" presStyleLbl="bgAcc1" presStyleIdx="6" presStyleCnt="9" custScaleX="201224" custScaleY="8440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DBDB231-6022-4DFA-93B1-741627E06B90}" type="pres">
      <dgm:prSet presAssocID="{C4BA9C15-8986-4042-9BC0-EB0C65B7F6C1}" presName="Name13" presStyleLbl="parChTrans1D2" presStyleIdx="7" presStyleCnt="9"/>
      <dgm:spPr/>
      <dgm:t>
        <a:bodyPr/>
        <a:lstStyle/>
        <a:p>
          <a:endParaRPr lang="hr-HR"/>
        </a:p>
      </dgm:t>
    </dgm:pt>
    <dgm:pt modelId="{644B94C1-621B-420E-B9EE-639C75BAA4E1}" type="pres">
      <dgm:prSet presAssocID="{34995C11-D4D3-4D63-8022-14E4FE1F14E3}" presName="childText" presStyleLbl="bgAcc1" presStyleIdx="7" presStyleCnt="9" custScaleX="257966" custScaleY="10099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C0953F3-5337-492F-896F-A6ED0C6EA86F}" type="pres">
      <dgm:prSet presAssocID="{4E6D7788-84D9-4ADB-A54C-42AB6D597137}" presName="Name13" presStyleLbl="parChTrans1D2" presStyleIdx="8" presStyleCnt="9"/>
      <dgm:spPr/>
      <dgm:t>
        <a:bodyPr/>
        <a:lstStyle/>
        <a:p>
          <a:endParaRPr lang="hr-HR"/>
        </a:p>
      </dgm:t>
    </dgm:pt>
    <dgm:pt modelId="{399CF681-337E-4160-A21F-9809FCCA0CCC}" type="pres">
      <dgm:prSet presAssocID="{D9CEAF71-4CDB-4BF8-B8F3-CDD6A9137B1B}" presName="childText" presStyleLbl="bgAcc1" presStyleIdx="8" presStyleCnt="9" custScaleX="179842" custScaleY="8440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32704318-0E1E-4147-959B-FF1835E7360A}" type="presOf" srcId="{7B66A334-9922-41B3-BE5E-70C9F6A885CA}" destId="{08F5AE59-83F0-40E8-8772-49DF12FCCC59}" srcOrd="0" destOrd="0" presId="urn:microsoft.com/office/officeart/2005/8/layout/hierarchy3"/>
    <dgm:cxn modelId="{36EA864A-383A-4C6A-9D16-0CB61B7DC12B}" type="presOf" srcId="{1A156369-5024-47F5-8F19-0E3C2516408B}" destId="{B5FE0047-789B-4763-996E-6C13BD0732C3}" srcOrd="0" destOrd="0" presId="urn:microsoft.com/office/officeart/2005/8/layout/hierarchy3"/>
    <dgm:cxn modelId="{B41FE649-F0B2-42BB-965F-8EAAC00D4809}" type="presOf" srcId="{6DD08FB2-FB8C-40CA-BDDB-4FBECA94E3D4}" destId="{011C45BE-F546-4848-AD0A-05E0F69EA2FA}" srcOrd="0" destOrd="0" presId="urn:microsoft.com/office/officeart/2005/8/layout/hierarchy3"/>
    <dgm:cxn modelId="{9613A07F-0E4F-4DEC-AB2B-E236856990C4}" type="presOf" srcId="{D80C6893-17B7-46FB-876A-BEBBEB8EF3E1}" destId="{A61B690F-B228-4EA6-A75F-8792DAD800BC}" srcOrd="0" destOrd="0" presId="urn:microsoft.com/office/officeart/2005/8/layout/hierarchy3"/>
    <dgm:cxn modelId="{85F96E6E-835A-4201-8FAE-03366482BBBD}" srcId="{6DD08FB2-FB8C-40CA-BDDB-4FBECA94E3D4}" destId="{11FE3705-F854-483C-83AB-7BDD8B61222A}" srcOrd="1" destOrd="0" parTransId="{B6C8A5A8-259B-4F4D-B00A-7EC20DA6F871}" sibTransId="{6E9D96A4-BC32-4F4A-AB49-98024314D079}"/>
    <dgm:cxn modelId="{97BAE711-EE15-4C7A-90D6-E4E30FA7E361}" srcId="{EC739919-90FA-4664-9A77-3D59A04AE345}" destId="{34995C11-D4D3-4D63-8022-14E4FE1F14E3}" srcOrd="2" destOrd="0" parTransId="{C4BA9C15-8986-4042-9BC0-EB0C65B7F6C1}" sibTransId="{525360AF-A1FC-47D0-9B6D-09351324A19F}"/>
    <dgm:cxn modelId="{2D70D2EC-EC51-4B6B-9E9C-4D17EFDAA4BC}" type="presOf" srcId="{50FFFBEF-7991-4178-9901-876ACBF947A3}" destId="{FD1C85A1-7AE4-498B-A916-FE11390A4BC9}" srcOrd="0" destOrd="0" presId="urn:microsoft.com/office/officeart/2005/8/layout/hierarchy3"/>
    <dgm:cxn modelId="{788C78FA-7A7A-4C4A-A4ED-F769205DB763}" srcId="{DFD620CE-C909-4125-A2A0-DB2844435373}" destId="{6DD08FB2-FB8C-40CA-BDDB-4FBECA94E3D4}" srcOrd="0" destOrd="0" parTransId="{455F4E63-94A3-4A30-BE3B-79F3A7DC41E2}" sibTransId="{9847A661-F680-48DD-AD48-0D8C2A483647}"/>
    <dgm:cxn modelId="{ACDFB5B5-8344-423A-AE66-40442FC5EFF2}" type="presOf" srcId="{67D7D3E4-D57F-4773-9360-147BE37977F7}" destId="{9C373158-0A6B-4100-A1D1-4C4B503DF779}" srcOrd="0" destOrd="0" presId="urn:microsoft.com/office/officeart/2005/8/layout/hierarchy3"/>
    <dgm:cxn modelId="{7B54A23A-89B3-4119-AE28-E759D2E2D61A}" type="presOf" srcId="{EC739919-90FA-4664-9A77-3D59A04AE345}" destId="{21E8CEAF-C700-47E7-98E1-73E05770AA12}" srcOrd="1" destOrd="0" presId="urn:microsoft.com/office/officeart/2005/8/layout/hierarchy3"/>
    <dgm:cxn modelId="{435037D7-E5CB-40E3-800D-DCDAC18664F6}" srcId="{6DD08FB2-FB8C-40CA-BDDB-4FBECA94E3D4}" destId="{67D7D3E4-D57F-4773-9360-147BE37977F7}" srcOrd="2" destOrd="0" parTransId="{7B66A334-9922-41B3-BE5E-70C9F6A885CA}" sibTransId="{C3F529A2-E6D1-4743-952D-E474B6AA1513}"/>
    <dgm:cxn modelId="{FD180D14-D53D-4772-A8C3-5F7901D79D10}" srcId="{6DD08FB2-FB8C-40CA-BDDB-4FBECA94E3D4}" destId="{A01F226B-339A-4B6C-BDC6-EB7B2E0FBC1A}" srcOrd="3" destOrd="0" parTransId="{50FFFBEF-7991-4178-9901-876ACBF947A3}" sibTransId="{6E96B6BE-8542-44C5-A8A4-AA373F8A22DA}"/>
    <dgm:cxn modelId="{8119E70E-D53A-4D45-81BA-C788BA80B489}" type="presOf" srcId="{6DD08FB2-FB8C-40CA-BDDB-4FBECA94E3D4}" destId="{E3A41638-D026-4D04-A023-4A6D126E7AFA}" srcOrd="1" destOrd="0" presId="urn:microsoft.com/office/officeart/2005/8/layout/hierarchy3"/>
    <dgm:cxn modelId="{1FE7EE18-B2C4-42A1-A200-EE97A60EDA6A}" srcId="{6DD08FB2-FB8C-40CA-BDDB-4FBECA94E3D4}" destId="{282170FB-D428-4974-B6F1-A14EEB47650F}" srcOrd="0" destOrd="0" parTransId="{D80C6893-17B7-46FB-876A-BEBBEB8EF3E1}" sibTransId="{3F1D1BF3-1B78-464E-8155-95B17D2EBD53}"/>
    <dgm:cxn modelId="{F3C27ECC-35A5-4F66-A1D4-2F62D4971BD0}" type="presOf" srcId="{4E6D7788-84D9-4ADB-A54C-42AB6D597137}" destId="{AC0953F3-5337-492F-896F-A6ED0C6EA86F}" srcOrd="0" destOrd="0" presId="urn:microsoft.com/office/officeart/2005/8/layout/hierarchy3"/>
    <dgm:cxn modelId="{A72EAB64-D304-4443-AB94-443A7580702D}" type="presOf" srcId="{34995C11-D4D3-4D63-8022-14E4FE1F14E3}" destId="{644B94C1-621B-420E-B9EE-639C75BAA4E1}" srcOrd="0" destOrd="0" presId="urn:microsoft.com/office/officeart/2005/8/layout/hierarchy3"/>
    <dgm:cxn modelId="{2213D9F0-FCC5-492A-A965-8F0E5C9F88B4}" type="presOf" srcId="{2ACCB041-B136-4C06-8EA2-4F4887E7ACB6}" destId="{C1550C22-50D7-4AE0-977B-868F06FCED71}" srcOrd="0" destOrd="0" presId="urn:microsoft.com/office/officeart/2005/8/layout/hierarchy3"/>
    <dgm:cxn modelId="{AA529888-095B-4203-A779-47806D6ED1F8}" srcId="{EC739919-90FA-4664-9A77-3D59A04AE345}" destId="{2ACCB041-B136-4C06-8EA2-4F4887E7ACB6}" srcOrd="1" destOrd="0" parTransId="{7A67CE47-CD93-418A-8DFF-E20045BE49BE}" sibTransId="{7881A283-65C3-4CFE-B4DA-4F0313AC13AC}"/>
    <dgm:cxn modelId="{FB08E697-FF0F-4FBD-8F12-2750AFEE5ACB}" srcId="{EC739919-90FA-4664-9A77-3D59A04AE345}" destId="{1A156369-5024-47F5-8F19-0E3C2516408B}" srcOrd="0" destOrd="0" parTransId="{BBD29CEB-04D7-4063-9ED7-42631BE6C0CC}" sibTransId="{8235372B-B163-4A05-B28A-64A069717E57}"/>
    <dgm:cxn modelId="{E74CBEEB-D5B9-4881-9484-FD77E9EBE693}" type="presOf" srcId="{282170FB-D428-4974-B6F1-A14EEB47650F}" destId="{02493BB4-61FA-4E66-BA1E-740DE3DD11E9}" srcOrd="0" destOrd="0" presId="urn:microsoft.com/office/officeart/2005/8/layout/hierarchy3"/>
    <dgm:cxn modelId="{A5855725-DA6D-43E8-9547-663A30647C1D}" type="presOf" srcId="{BBD29CEB-04D7-4063-9ED7-42631BE6C0CC}" destId="{2A68B659-57A1-4B92-B5B1-0A8B427EE294}" srcOrd="0" destOrd="0" presId="urn:microsoft.com/office/officeart/2005/8/layout/hierarchy3"/>
    <dgm:cxn modelId="{3420D5A0-E078-4467-9863-B0EA3352B72B}" type="presOf" srcId="{7A67CE47-CD93-418A-8DFF-E20045BE49BE}" destId="{F4EFA80C-D0B7-4EE9-BC3B-AD9521556824}" srcOrd="0" destOrd="0" presId="urn:microsoft.com/office/officeart/2005/8/layout/hierarchy3"/>
    <dgm:cxn modelId="{8123622B-00BA-4B70-A0F6-B367525602DD}" type="presOf" srcId="{C802A61F-F8C7-4F40-94C7-C2890CFC0CEA}" destId="{97928200-3841-4935-ADD1-6193B853BC76}" srcOrd="0" destOrd="0" presId="urn:microsoft.com/office/officeart/2005/8/layout/hierarchy3"/>
    <dgm:cxn modelId="{4836B34D-6D05-41D3-BEF9-D66F545CE5E9}" srcId="{DFD620CE-C909-4125-A2A0-DB2844435373}" destId="{EC739919-90FA-4664-9A77-3D59A04AE345}" srcOrd="1" destOrd="0" parTransId="{011CFC4F-302E-427F-85D4-471AF1C83B50}" sibTransId="{F78EAFCA-9E8A-4057-BEDA-E11562A3EEBA}"/>
    <dgm:cxn modelId="{89FCB617-4485-479E-9153-1AFD112599F9}" type="presOf" srcId="{D9CEAF71-4CDB-4BF8-B8F3-CDD6A9137B1B}" destId="{399CF681-337E-4160-A21F-9809FCCA0CCC}" srcOrd="0" destOrd="0" presId="urn:microsoft.com/office/officeart/2005/8/layout/hierarchy3"/>
    <dgm:cxn modelId="{995001C6-0D1B-4809-A382-3AA13716B1AD}" type="presOf" srcId="{A01F226B-339A-4B6C-BDC6-EB7B2E0FBC1A}" destId="{A730ABD7-B7E9-4EF3-9671-755597CC996E}" srcOrd="0" destOrd="0" presId="urn:microsoft.com/office/officeart/2005/8/layout/hierarchy3"/>
    <dgm:cxn modelId="{72F8335C-BF37-484A-AC04-C1F5E4F50A75}" srcId="{EC739919-90FA-4664-9A77-3D59A04AE345}" destId="{D9CEAF71-4CDB-4BF8-B8F3-CDD6A9137B1B}" srcOrd="3" destOrd="0" parTransId="{4E6D7788-84D9-4ADB-A54C-42AB6D597137}" sibTransId="{D660E02F-2708-4CDA-9CC7-DBE360318C20}"/>
    <dgm:cxn modelId="{01DDF236-CF9F-45D9-88E2-0117C4AB5251}" type="presOf" srcId="{B6C8A5A8-259B-4F4D-B00A-7EC20DA6F871}" destId="{F75A7104-2CDF-41F9-8C48-345BBB57D2B9}" srcOrd="0" destOrd="0" presId="urn:microsoft.com/office/officeart/2005/8/layout/hierarchy3"/>
    <dgm:cxn modelId="{9188DF0D-F51B-46DD-BD12-8847A05686EE}" type="presOf" srcId="{EC739919-90FA-4664-9A77-3D59A04AE345}" destId="{641D6144-58FF-4955-91DF-B76A8649D55A}" srcOrd="0" destOrd="0" presId="urn:microsoft.com/office/officeart/2005/8/layout/hierarchy3"/>
    <dgm:cxn modelId="{F8442547-074A-4572-A4A0-738AACBBC5F4}" type="presOf" srcId="{DFD620CE-C909-4125-A2A0-DB2844435373}" destId="{50AB5A35-A7FF-4C28-B28D-7887163886E9}" srcOrd="0" destOrd="0" presId="urn:microsoft.com/office/officeart/2005/8/layout/hierarchy3"/>
    <dgm:cxn modelId="{53E29CD3-8BC0-4431-89B9-8B19BFA421E4}" type="presOf" srcId="{C4BA9C15-8986-4042-9BC0-EB0C65B7F6C1}" destId="{3DBDB231-6022-4DFA-93B1-741627E06B90}" srcOrd="0" destOrd="0" presId="urn:microsoft.com/office/officeart/2005/8/layout/hierarchy3"/>
    <dgm:cxn modelId="{2C219B99-2A0E-4D35-8085-464C69CF44B7}" type="presOf" srcId="{11FE3705-F854-483C-83AB-7BDD8B61222A}" destId="{94391FF5-23ED-4A5F-B0FA-D0112A908160}" srcOrd="0" destOrd="0" presId="urn:microsoft.com/office/officeart/2005/8/layout/hierarchy3"/>
    <dgm:cxn modelId="{B2F3AD86-B355-4FB8-9900-8023BDEF8D62}" type="presOf" srcId="{5AACE2FC-3DF2-40FF-BEB6-53390ACC8FC1}" destId="{33E0E03B-FE2F-4DDC-B470-5CDF7D9EA642}" srcOrd="0" destOrd="0" presId="urn:microsoft.com/office/officeart/2005/8/layout/hierarchy3"/>
    <dgm:cxn modelId="{1266361C-E542-4E74-8158-E53B0025870A}" srcId="{6DD08FB2-FB8C-40CA-BDDB-4FBECA94E3D4}" destId="{5AACE2FC-3DF2-40FF-BEB6-53390ACC8FC1}" srcOrd="4" destOrd="0" parTransId="{C802A61F-F8C7-4F40-94C7-C2890CFC0CEA}" sibTransId="{A6B49D64-5C0E-494C-A620-A0F88B071887}"/>
    <dgm:cxn modelId="{FF5C6B0A-1443-48D8-83E9-8C969AA533CF}" type="presParOf" srcId="{50AB5A35-A7FF-4C28-B28D-7887163886E9}" destId="{A89B84C7-3227-46E9-9CD1-45EA5C22107F}" srcOrd="0" destOrd="0" presId="urn:microsoft.com/office/officeart/2005/8/layout/hierarchy3"/>
    <dgm:cxn modelId="{9B550250-0E96-4F6B-8AF2-225672A5B651}" type="presParOf" srcId="{A89B84C7-3227-46E9-9CD1-45EA5C22107F}" destId="{0E187FF9-5E43-4F65-B3FB-057407C39230}" srcOrd="0" destOrd="0" presId="urn:microsoft.com/office/officeart/2005/8/layout/hierarchy3"/>
    <dgm:cxn modelId="{3A404436-F9DE-49E2-8FC3-F703C544D2FF}" type="presParOf" srcId="{0E187FF9-5E43-4F65-B3FB-057407C39230}" destId="{011C45BE-F546-4848-AD0A-05E0F69EA2FA}" srcOrd="0" destOrd="0" presId="urn:microsoft.com/office/officeart/2005/8/layout/hierarchy3"/>
    <dgm:cxn modelId="{CD45935D-712A-415E-9B61-CE67C83A82A5}" type="presParOf" srcId="{0E187FF9-5E43-4F65-B3FB-057407C39230}" destId="{E3A41638-D026-4D04-A023-4A6D126E7AFA}" srcOrd="1" destOrd="0" presId="urn:microsoft.com/office/officeart/2005/8/layout/hierarchy3"/>
    <dgm:cxn modelId="{8F4E89EF-24B1-42DA-9A91-FB1A822E4851}" type="presParOf" srcId="{A89B84C7-3227-46E9-9CD1-45EA5C22107F}" destId="{B3B90EBB-2DBE-40B3-9F01-E5D540FAFBAB}" srcOrd="1" destOrd="0" presId="urn:microsoft.com/office/officeart/2005/8/layout/hierarchy3"/>
    <dgm:cxn modelId="{8578AF98-C7E6-40F1-87DD-D5535D8380D9}" type="presParOf" srcId="{B3B90EBB-2DBE-40B3-9F01-E5D540FAFBAB}" destId="{A61B690F-B228-4EA6-A75F-8792DAD800BC}" srcOrd="0" destOrd="0" presId="urn:microsoft.com/office/officeart/2005/8/layout/hierarchy3"/>
    <dgm:cxn modelId="{E13549FD-A614-4DA3-B8EB-F4C0316CF265}" type="presParOf" srcId="{B3B90EBB-2DBE-40B3-9F01-E5D540FAFBAB}" destId="{02493BB4-61FA-4E66-BA1E-740DE3DD11E9}" srcOrd="1" destOrd="0" presId="urn:microsoft.com/office/officeart/2005/8/layout/hierarchy3"/>
    <dgm:cxn modelId="{273947BC-5043-4D0B-A7CD-06EA27FCAEB0}" type="presParOf" srcId="{B3B90EBB-2DBE-40B3-9F01-E5D540FAFBAB}" destId="{F75A7104-2CDF-41F9-8C48-345BBB57D2B9}" srcOrd="2" destOrd="0" presId="urn:microsoft.com/office/officeart/2005/8/layout/hierarchy3"/>
    <dgm:cxn modelId="{547230A0-1EF4-4945-9552-85F2D8F44DAC}" type="presParOf" srcId="{B3B90EBB-2DBE-40B3-9F01-E5D540FAFBAB}" destId="{94391FF5-23ED-4A5F-B0FA-D0112A908160}" srcOrd="3" destOrd="0" presId="urn:microsoft.com/office/officeart/2005/8/layout/hierarchy3"/>
    <dgm:cxn modelId="{210C48B1-753E-4FFC-88E3-72DBDD2E4E39}" type="presParOf" srcId="{B3B90EBB-2DBE-40B3-9F01-E5D540FAFBAB}" destId="{08F5AE59-83F0-40E8-8772-49DF12FCCC59}" srcOrd="4" destOrd="0" presId="urn:microsoft.com/office/officeart/2005/8/layout/hierarchy3"/>
    <dgm:cxn modelId="{0F659746-293A-4190-954D-A43B7C1B5341}" type="presParOf" srcId="{B3B90EBB-2DBE-40B3-9F01-E5D540FAFBAB}" destId="{9C373158-0A6B-4100-A1D1-4C4B503DF779}" srcOrd="5" destOrd="0" presId="urn:microsoft.com/office/officeart/2005/8/layout/hierarchy3"/>
    <dgm:cxn modelId="{296A7787-5619-47F8-8AAD-D4FD6E11DF84}" type="presParOf" srcId="{B3B90EBB-2DBE-40B3-9F01-E5D540FAFBAB}" destId="{FD1C85A1-7AE4-498B-A916-FE11390A4BC9}" srcOrd="6" destOrd="0" presId="urn:microsoft.com/office/officeart/2005/8/layout/hierarchy3"/>
    <dgm:cxn modelId="{4B8897A0-B7B7-4620-A06E-9BAB9C58A3EC}" type="presParOf" srcId="{B3B90EBB-2DBE-40B3-9F01-E5D540FAFBAB}" destId="{A730ABD7-B7E9-4EF3-9671-755597CC996E}" srcOrd="7" destOrd="0" presId="urn:microsoft.com/office/officeart/2005/8/layout/hierarchy3"/>
    <dgm:cxn modelId="{01AB9571-F304-4A4C-A034-08404BCCA506}" type="presParOf" srcId="{B3B90EBB-2DBE-40B3-9F01-E5D540FAFBAB}" destId="{97928200-3841-4935-ADD1-6193B853BC76}" srcOrd="8" destOrd="0" presId="urn:microsoft.com/office/officeart/2005/8/layout/hierarchy3"/>
    <dgm:cxn modelId="{D435B0DC-D4BD-493F-828D-A44B17001918}" type="presParOf" srcId="{B3B90EBB-2DBE-40B3-9F01-E5D540FAFBAB}" destId="{33E0E03B-FE2F-4DDC-B470-5CDF7D9EA642}" srcOrd="9" destOrd="0" presId="urn:microsoft.com/office/officeart/2005/8/layout/hierarchy3"/>
    <dgm:cxn modelId="{DAFFE1F6-4BBD-4CCE-9307-1178EFED8ED9}" type="presParOf" srcId="{50AB5A35-A7FF-4C28-B28D-7887163886E9}" destId="{CE4363A8-52EC-433E-AD5B-7CD4B94B8564}" srcOrd="1" destOrd="0" presId="urn:microsoft.com/office/officeart/2005/8/layout/hierarchy3"/>
    <dgm:cxn modelId="{A3F077D6-1E53-40D0-ADCB-1AE47E40BABE}" type="presParOf" srcId="{CE4363A8-52EC-433E-AD5B-7CD4B94B8564}" destId="{044F08AD-0733-44D0-8937-D302B857B631}" srcOrd="0" destOrd="0" presId="urn:microsoft.com/office/officeart/2005/8/layout/hierarchy3"/>
    <dgm:cxn modelId="{5D022D5C-F071-4613-B291-3CDDE39B4042}" type="presParOf" srcId="{044F08AD-0733-44D0-8937-D302B857B631}" destId="{641D6144-58FF-4955-91DF-B76A8649D55A}" srcOrd="0" destOrd="0" presId="urn:microsoft.com/office/officeart/2005/8/layout/hierarchy3"/>
    <dgm:cxn modelId="{E36AB817-D895-49FE-912C-BCB34537450E}" type="presParOf" srcId="{044F08AD-0733-44D0-8937-D302B857B631}" destId="{21E8CEAF-C700-47E7-98E1-73E05770AA12}" srcOrd="1" destOrd="0" presId="urn:microsoft.com/office/officeart/2005/8/layout/hierarchy3"/>
    <dgm:cxn modelId="{CE2C0B41-9099-431D-B78E-5B193574690D}" type="presParOf" srcId="{CE4363A8-52EC-433E-AD5B-7CD4B94B8564}" destId="{EE7F7F74-1586-4894-A068-D6CC8324ECD2}" srcOrd="1" destOrd="0" presId="urn:microsoft.com/office/officeart/2005/8/layout/hierarchy3"/>
    <dgm:cxn modelId="{C40D143E-8949-451E-B04E-49EEB8AB7926}" type="presParOf" srcId="{EE7F7F74-1586-4894-A068-D6CC8324ECD2}" destId="{2A68B659-57A1-4B92-B5B1-0A8B427EE294}" srcOrd="0" destOrd="0" presId="urn:microsoft.com/office/officeart/2005/8/layout/hierarchy3"/>
    <dgm:cxn modelId="{881A9C3B-6446-4787-AD1E-5996E98D67BF}" type="presParOf" srcId="{EE7F7F74-1586-4894-A068-D6CC8324ECD2}" destId="{B5FE0047-789B-4763-996E-6C13BD0732C3}" srcOrd="1" destOrd="0" presId="urn:microsoft.com/office/officeart/2005/8/layout/hierarchy3"/>
    <dgm:cxn modelId="{C3BC9EF9-4D83-4DA9-87C5-8FC7C0DE38F4}" type="presParOf" srcId="{EE7F7F74-1586-4894-A068-D6CC8324ECD2}" destId="{F4EFA80C-D0B7-4EE9-BC3B-AD9521556824}" srcOrd="2" destOrd="0" presId="urn:microsoft.com/office/officeart/2005/8/layout/hierarchy3"/>
    <dgm:cxn modelId="{5FCE309D-DDEF-4E57-9EBD-9F0CEBF157F9}" type="presParOf" srcId="{EE7F7F74-1586-4894-A068-D6CC8324ECD2}" destId="{C1550C22-50D7-4AE0-977B-868F06FCED71}" srcOrd="3" destOrd="0" presId="urn:microsoft.com/office/officeart/2005/8/layout/hierarchy3"/>
    <dgm:cxn modelId="{F420A1C9-0AB5-41EE-AD8E-9265D50DA042}" type="presParOf" srcId="{EE7F7F74-1586-4894-A068-D6CC8324ECD2}" destId="{3DBDB231-6022-4DFA-93B1-741627E06B90}" srcOrd="4" destOrd="0" presId="urn:microsoft.com/office/officeart/2005/8/layout/hierarchy3"/>
    <dgm:cxn modelId="{2447A93B-3853-4460-9B24-C3D2483E5DC9}" type="presParOf" srcId="{EE7F7F74-1586-4894-A068-D6CC8324ECD2}" destId="{644B94C1-621B-420E-B9EE-639C75BAA4E1}" srcOrd="5" destOrd="0" presId="urn:microsoft.com/office/officeart/2005/8/layout/hierarchy3"/>
    <dgm:cxn modelId="{36295059-A1E3-437F-ADE3-C6F7D942A2F9}" type="presParOf" srcId="{EE7F7F74-1586-4894-A068-D6CC8324ECD2}" destId="{AC0953F3-5337-492F-896F-A6ED0C6EA86F}" srcOrd="6" destOrd="0" presId="urn:microsoft.com/office/officeart/2005/8/layout/hierarchy3"/>
    <dgm:cxn modelId="{3C5C0CDD-4683-4CAE-B529-EB053B62A51F}" type="presParOf" srcId="{EE7F7F74-1586-4894-A068-D6CC8324ECD2}" destId="{399CF681-337E-4160-A21F-9809FCCA0CCC}" srcOrd="7" destOrd="0" presId="urn:microsoft.com/office/officeart/2005/8/layout/hierarchy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D620CE-C909-4125-A2A0-DB284443537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6DD08FB2-FB8C-40CA-BDDB-4FBECA94E3D4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Vodna dozvola</a:t>
          </a:r>
          <a:endParaRPr lang="bs-Latn-BA" sz="1200" dirty="0">
            <a:latin typeface="Arial Narrow" pitchFamily="34" charset="0"/>
          </a:endParaRPr>
        </a:p>
      </dgm:t>
    </dgm:pt>
    <dgm:pt modelId="{455F4E63-94A3-4A30-BE3B-79F3A7DC41E2}" type="parTrans" cxnId="{788C78FA-7A7A-4C4A-A4ED-F769205DB763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9847A661-F680-48DD-AD48-0D8C2A483647}" type="sibTrans" cxnId="{788C78FA-7A7A-4C4A-A4ED-F769205DB763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282170FB-D428-4974-B6F1-A14EEB47650F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Prikupljanje i zbrinjavanje tehnoloških otpadnih voda</a:t>
          </a:r>
          <a:endParaRPr lang="bs-Latn-BA" sz="1200" dirty="0">
            <a:latin typeface="Arial Narrow" pitchFamily="34" charset="0"/>
          </a:endParaRPr>
        </a:p>
      </dgm:t>
    </dgm:pt>
    <dgm:pt modelId="{D80C6893-17B7-46FB-876A-BEBBEB8EF3E1}" type="parTrans" cxnId="{1FE7EE18-B2C4-42A1-A200-EE97A60EDA6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3F1D1BF3-1B78-464E-8155-95B17D2EBD53}" type="sibTrans" cxnId="{1FE7EE18-B2C4-42A1-A200-EE97A60EDA6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EC739919-90FA-4664-9A77-3D59A04AE345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  <a:cs typeface="Times New Roman" pitchFamily="18" charset="0"/>
            </a:rPr>
            <a:t>Direktiva 2006/11/EZ o onečišćenju uzrokovanom ispuštanjem određenih opasnih tvari u vodni okoliš Zajednice</a:t>
          </a:r>
          <a:endParaRPr lang="bs-Latn-BA" sz="1200" b="1" dirty="0">
            <a:latin typeface="Arial Narrow" pitchFamily="34" charset="0"/>
          </a:endParaRPr>
        </a:p>
      </dgm:t>
    </dgm:pt>
    <dgm:pt modelId="{011CFC4F-302E-427F-85D4-471AF1C83B50}" type="parTrans" cxnId="{4836B34D-6D05-41D3-BEF9-D66F545CE5E9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F78EAFCA-9E8A-4057-BEDA-E11562A3EEBA}" type="sibTrans" cxnId="{4836B34D-6D05-41D3-BEF9-D66F545CE5E9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82632E02-36CC-430F-A72C-A61193D1D5BE}">
      <dgm:prSet/>
      <dgm:spPr/>
      <dgm:t>
        <a:bodyPr/>
        <a:lstStyle/>
        <a:p>
          <a:r>
            <a:rPr lang="bs-Latn-BA" smtClean="0">
              <a:latin typeface="Arial Narrow" pitchFamily="34" charset="0"/>
            </a:rPr>
            <a:t>Održavanje i korištenje objekata za prikupljanje, tretman i ispuštanje tehnoloških otpadnih voda</a:t>
          </a:r>
          <a:endParaRPr lang="bs-Latn-BA" dirty="0">
            <a:latin typeface="Arial Narrow" pitchFamily="34" charset="0"/>
          </a:endParaRPr>
        </a:p>
      </dgm:t>
    </dgm:pt>
    <dgm:pt modelId="{DA258E7C-DBDD-4B27-8ABB-577FCE09D075}" type="parTrans" cxnId="{D0795DB8-A3CA-450E-B1E9-9667D6E51E85}">
      <dgm:prSet/>
      <dgm:spPr/>
      <dgm:t>
        <a:bodyPr/>
        <a:lstStyle/>
        <a:p>
          <a:endParaRPr lang="bs-Latn-BA">
            <a:latin typeface="Arial Narrow" pitchFamily="34" charset="0"/>
          </a:endParaRPr>
        </a:p>
      </dgm:t>
    </dgm:pt>
    <dgm:pt modelId="{D0615466-7E47-4444-A066-5ABA89915ADD}" type="sibTrans" cxnId="{D0795DB8-A3CA-450E-B1E9-9667D6E51E85}">
      <dgm:prSet/>
      <dgm:spPr/>
      <dgm:t>
        <a:bodyPr/>
        <a:lstStyle/>
        <a:p>
          <a:endParaRPr lang="bs-Latn-BA">
            <a:latin typeface="Arial Narrow" pitchFamily="34" charset="0"/>
          </a:endParaRPr>
        </a:p>
      </dgm:t>
    </dgm:pt>
    <dgm:pt modelId="{F34BEE83-3538-487E-ABA1-3901070C6DB3}">
      <dgm:prSet/>
      <dgm:spPr/>
      <dgm:t>
        <a:bodyPr/>
        <a:lstStyle/>
        <a:p>
          <a:r>
            <a:rPr lang="bs-Latn-BA" smtClean="0">
              <a:latin typeface="Arial Narrow" pitchFamily="34" charset="0"/>
            </a:rPr>
            <a:t>Vodna naknada</a:t>
          </a:r>
          <a:endParaRPr lang="bs-Latn-BA" dirty="0">
            <a:latin typeface="Arial Narrow" pitchFamily="34" charset="0"/>
          </a:endParaRPr>
        </a:p>
      </dgm:t>
    </dgm:pt>
    <dgm:pt modelId="{78DE9F40-99B0-4C2F-8D24-82A33CCF10C8}" type="parTrans" cxnId="{851214F3-D3E3-4826-9F30-17C327950A9D}">
      <dgm:prSet/>
      <dgm:spPr/>
      <dgm:t>
        <a:bodyPr/>
        <a:lstStyle/>
        <a:p>
          <a:endParaRPr lang="bs-Latn-BA">
            <a:latin typeface="Arial Narrow" pitchFamily="34" charset="0"/>
          </a:endParaRPr>
        </a:p>
      </dgm:t>
    </dgm:pt>
    <dgm:pt modelId="{E3C42234-4C77-430A-9503-1635A50AE464}" type="sibTrans" cxnId="{851214F3-D3E3-4826-9F30-17C327950A9D}">
      <dgm:prSet/>
      <dgm:spPr/>
      <dgm:t>
        <a:bodyPr/>
        <a:lstStyle/>
        <a:p>
          <a:endParaRPr lang="bs-Latn-BA">
            <a:latin typeface="Arial Narrow" pitchFamily="34" charset="0"/>
          </a:endParaRPr>
        </a:p>
      </dgm:t>
    </dgm:pt>
    <dgm:pt modelId="{246FD368-420A-4A4C-8EF2-765A0A321D69}">
      <dgm:prSet/>
      <dgm:spPr/>
      <dgm:t>
        <a:bodyPr/>
        <a:lstStyle/>
        <a:p>
          <a:r>
            <a:rPr lang="bs-Latn-BA" smtClean="0">
              <a:latin typeface="Arial Narrow" pitchFamily="34" charset="0"/>
            </a:rPr>
            <a:t>Izvještavanje prema nadležnim institucijama</a:t>
          </a:r>
          <a:endParaRPr lang="bs-Latn-BA" dirty="0">
            <a:latin typeface="Arial Narrow" pitchFamily="34" charset="0"/>
          </a:endParaRPr>
        </a:p>
      </dgm:t>
    </dgm:pt>
    <dgm:pt modelId="{538DA372-7BDE-4C7F-A151-8707845DF3C9}" type="parTrans" cxnId="{A6073497-2411-495A-9D9D-2841039A7589}">
      <dgm:prSet/>
      <dgm:spPr/>
      <dgm:t>
        <a:bodyPr/>
        <a:lstStyle/>
        <a:p>
          <a:endParaRPr lang="bs-Latn-BA">
            <a:latin typeface="Arial Narrow" pitchFamily="34" charset="0"/>
          </a:endParaRPr>
        </a:p>
      </dgm:t>
    </dgm:pt>
    <dgm:pt modelId="{225039E4-6CED-47D7-B1F1-73543A56CF59}" type="sibTrans" cxnId="{A6073497-2411-495A-9D9D-2841039A7589}">
      <dgm:prSet/>
      <dgm:spPr/>
      <dgm:t>
        <a:bodyPr/>
        <a:lstStyle/>
        <a:p>
          <a:endParaRPr lang="bs-Latn-BA">
            <a:latin typeface="Arial Narrow" pitchFamily="34" charset="0"/>
          </a:endParaRPr>
        </a:p>
      </dgm:t>
    </dgm:pt>
    <dgm:pt modelId="{50AB5A35-A7FF-4C28-B28D-7887163886E9}" type="pres">
      <dgm:prSet presAssocID="{DFD620CE-C909-4125-A2A0-DB28444353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89B84C7-3227-46E9-9CD1-45EA5C22107F}" type="pres">
      <dgm:prSet presAssocID="{6DD08FB2-FB8C-40CA-BDDB-4FBECA94E3D4}" presName="root" presStyleCnt="0"/>
      <dgm:spPr/>
    </dgm:pt>
    <dgm:pt modelId="{0E187FF9-5E43-4F65-B3FB-057407C39230}" type="pres">
      <dgm:prSet presAssocID="{6DD08FB2-FB8C-40CA-BDDB-4FBECA94E3D4}" presName="rootComposite" presStyleCnt="0"/>
      <dgm:spPr/>
    </dgm:pt>
    <dgm:pt modelId="{011C45BE-F546-4848-AD0A-05E0F69EA2FA}" type="pres">
      <dgm:prSet presAssocID="{6DD08FB2-FB8C-40CA-BDDB-4FBECA94E3D4}" presName="rootText" presStyleLbl="node1" presStyleIdx="0" presStyleCnt="2" custLinFactX="-5795" custLinFactNeighborX="-100000" custLinFactNeighborY="-20"/>
      <dgm:spPr/>
      <dgm:t>
        <a:bodyPr/>
        <a:lstStyle/>
        <a:p>
          <a:endParaRPr lang="bs-Latn-BA"/>
        </a:p>
      </dgm:t>
    </dgm:pt>
    <dgm:pt modelId="{E3A41638-D026-4D04-A023-4A6D126E7AFA}" type="pres">
      <dgm:prSet presAssocID="{6DD08FB2-FB8C-40CA-BDDB-4FBECA94E3D4}" presName="rootConnector" presStyleLbl="node1" presStyleIdx="0" presStyleCnt="2"/>
      <dgm:spPr/>
      <dgm:t>
        <a:bodyPr/>
        <a:lstStyle/>
        <a:p>
          <a:endParaRPr lang="hr-HR"/>
        </a:p>
      </dgm:t>
    </dgm:pt>
    <dgm:pt modelId="{B3B90EBB-2DBE-40B3-9F01-E5D540FAFBAB}" type="pres">
      <dgm:prSet presAssocID="{6DD08FB2-FB8C-40CA-BDDB-4FBECA94E3D4}" presName="childShape" presStyleCnt="0"/>
      <dgm:spPr/>
    </dgm:pt>
    <dgm:pt modelId="{A61B690F-B228-4EA6-A75F-8792DAD800BC}" type="pres">
      <dgm:prSet presAssocID="{D80C6893-17B7-46FB-876A-BEBBEB8EF3E1}" presName="Name13" presStyleLbl="parChTrans1D2" presStyleIdx="0" presStyleCnt="4"/>
      <dgm:spPr/>
      <dgm:t>
        <a:bodyPr/>
        <a:lstStyle/>
        <a:p>
          <a:endParaRPr lang="hr-HR"/>
        </a:p>
      </dgm:t>
    </dgm:pt>
    <dgm:pt modelId="{02493BB4-61FA-4E66-BA1E-740DE3DD11E9}" type="pres">
      <dgm:prSet presAssocID="{282170FB-D428-4974-B6F1-A14EEB47650F}" presName="childText" presStyleLbl="bgAcc1" presStyleIdx="0" presStyleCnt="4" custScaleX="94725" custScaleY="79432" custLinFactNeighborX="-9704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EBBB489-6D28-4508-8572-E0C9F758114D}" type="pres">
      <dgm:prSet presAssocID="{DA258E7C-DBDD-4B27-8ABB-577FCE09D075}" presName="Name13" presStyleLbl="parChTrans1D2" presStyleIdx="1" presStyleCnt="4"/>
      <dgm:spPr/>
      <dgm:t>
        <a:bodyPr/>
        <a:lstStyle/>
        <a:p>
          <a:endParaRPr lang="hr-HR"/>
        </a:p>
      </dgm:t>
    </dgm:pt>
    <dgm:pt modelId="{60986CFD-7B98-467D-9111-828BFA40EEE7}" type="pres">
      <dgm:prSet presAssocID="{82632E02-36CC-430F-A72C-A61193D1D5BE}" presName="childText" presStyleLbl="bgAcc1" presStyleIdx="1" presStyleCnt="4" custLinFactNeighborX="-970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B1FABF-30E6-42DF-BAE0-5212EF32E9D3}" type="pres">
      <dgm:prSet presAssocID="{78DE9F40-99B0-4C2F-8D24-82A33CCF10C8}" presName="Name13" presStyleLbl="parChTrans1D2" presStyleIdx="2" presStyleCnt="4"/>
      <dgm:spPr/>
      <dgm:t>
        <a:bodyPr/>
        <a:lstStyle/>
        <a:p>
          <a:endParaRPr lang="hr-HR"/>
        </a:p>
      </dgm:t>
    </dgm:pt>
    <dgm:pt modelId="{D9A3EBCD-8BEF-49E8-B2D1-156BF7636047}" type="pres">
      <dgm:prSet presAssocID="{F34BEE83-3538-487E-ABA1-3901070C6DB3}" presName="childText" presStyleLbl="bgAcc1" presStyleIdx="2" presStyleCnt="4" custLinFactNeighborX="-970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C1CD99-6F4B-4EA6-BF56-491461DC6CB8}" type="pres">
      <dgm:prSet presAssocID="{538DA372-7BDE-4C7F-A151-8707845DF3C9}" presName="Name13" presStyleLbl="parChTrans1D2" presStyleIdx="3" presStyleCnt="4"/>
      <dgm:spPr/>
      <dgm:t>
        <a:bodyPr/>
        <a:lstStyle/>
        <a:p>
          <a:endParaRPr lang="hr-HR"/>
        </a:p>
      </dgm:t>
    </dgm:pt>
    <dgm:pt modelId="{AB8B3E18-79FE-487C-9CE7-CE11344FA54C}" type="pres">
      <dgm:prSet presAssocID="{246FD368-420A-4A4C-8EF2-765A0A321D69}" presName="childText" presStyleLbl="bgAcc1" presStyleIdx="3" presStyleCnt="4" custLinFactNeighborX="-970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363A8-52EC-433E-AD5B-7CD4B94B8564}" type="pres">
      <dgm:prSet presAssocID="{EC739919-90FA-4664-9A77-3D59A04AE345}" presName="root" presStyleCnt="0"/>
      <dgm:spPr/>
    </dgm:pt>
    <dgm:pt modelId="{044F08AD-0733-44D0-8937-D302B857B631}" type="pres">
      <dgm:prSet presAssocID="{EC739919-90FA-4664-9A77-3D59A04AE345}" presName="rootComposite" presStyleCnt="0"/>
      <dgm:spPr/>
    </dgm:pt>
    <dgm:pt modelId="{641D6144-58FF-4955-91DF-B76A8649D55A}" type="pres">
      <dgm:prSet presAssocID="{EC739919-90FA-4664-9A77-3D59A04AE345}" presName="rootText" presStyleLbl="node1" presStyleIdx="1" presStyleCnt="2" custScaleX="76186" custScaleY="217521" custLinFactY="100000" custLinFactNeighborX="-64097" custLinFactNeighborY="106367"/>
      <dgm:spPr/>
      <dgm:t>
        <a:bodyPr/>
        <a:lstStyle/>
        <a:p>
          <a:endParaRPr lang="bs-Latn-BA"/>
        </a:p>
      </dgm:t>
    </dgm:pt>
    <dgm:pt modelId="{21E8CEAF-C700-47E7-98E1-73E05770AA12}" type="pres">
      <dgm:prSet presAssocID="{EC739919-90FA-4664-9A77-3D59A04AE345}" presName="rootConnector" presStyleLbl="node1" presStyleIdx="1" presStyleCnt="2"/>
      <dgm:spPr/>
      <dgm:t>
        <a:bodyPr/>
        <a:lstStyle/>
        <a:p>
          <a:endParaRPr lang="hr-HR"/>
        </a:p>
      </dgm:t>
    </dgm:pt>
    <dgm:pt modelId="{EE7F7F74-1586-4894-A068-D6CC8324ECD2}" type="pres">
      <dgm:prSet presAssocID="{EC739919-90FA-4664-9A77-3D59A04AE345}" presName="childShape" presStyleCnt="0"/>
      <dgm:spPr/>
    </dgm:pt>
  </dgm:ptLst>
  <dgm:cxnLst>
    <dgm:cxn modelId="{3BDD84ED-1FEF-4142-B0F8-CB60FF0F0CB2}" type="presOf" srcId="{EC739919-90FA-4664-9A77-3D59A04AE345}" destId="{641D6144-58FF-4955-91DF-B76A8649D55A}" srcOrd="0" destOrd="0" presId="urn:microsoft.com/office/officeart/2005/8/layout/hierarchy3"/>
    <dgm:cxn modelId="{7D6443CD-EB6C-4422-98F4-625F43D8CC39}" type="presOf" srcId="{82632E02-36CC-430F-A72C-A61193D1D5BE}" destId="{60986CFD-7B98-467D-9111-828BFA40EEE7}" srcOrd="0" destOrd="0" presId="urn:microsoft.com/office/officeart/2005/8/layout/hierarchy3"/>
    <dgm:cxn modelId="{0A0CAF35-E289-409A-8037-F65ED34DF6F3}" type="presOf" srcId="{6DD08FB2-FB8C-40CA-BDDB-4FBECA94E3D4}" destId="{011C45BE-F546-4848-AD0A-05E0F69EA2FA}" srcOrd="0" destOrd="0" presId="urn:microsoft.com/office/officeart/2005/8/layout/hierarchy3"/>
    <dgm:cxn modelId="{1FE7EE18-B2C4-42A1-A200-EE97A60EDA6A}" srcId="{6DD08FB2-FB8C-40CA-BDDB-4FBECA94E3D4}" destId="{282170FB-D428-4974-B6F1-A14EEB47650F}" srcOrd="0" destOrd="0" parTransId="{D80C6893-17B7-46FB-876A-BEBBEB8EF3E1}" sibTransId="{3F1D1BF3-1B78-464E-8155-95B17D2EBD53}"/>
    <dgm:cxn modelId="{A6073497-2411-495A-9D9D-2841039A7589}" srcId="{6DD08FB2-FB8C-40CA-BDDB-4FBECA94E3D4}" destId="{246FD368-420A-4A4C-8EF2-765A0A321D69}" srcOrd="3" destOrd="0" parTransId="{538DA372-7BDE-4C7F-A151-8707845DF3C9}" sibTransId="{225039E4-6CED-47D7-B1F1-73543A56CF59}"/>
    <dgm:cxn modelId="{C377B402-98AF-4853-AF01-76764A9F6EED}" type="presOf" srcId="{DFD620CE-C909-4125-A2A0-DB2844435373}" destId="{50AB5A35-A7FF-4C28-B28D-7887163886E9}" srcOrd="0" destOrd="0" presId="urn:microsoft.com/office/officeart/2005/8/layout/hierarchy3"/>
    <dgm:cxn modelId="{4836B34D-6D05-41D3-BEF9-D66F545CE5E9}" srcId="{DFD620CE-C909-4125-A2A0-DB2844435373}" destId="{EC739919-90FA-4664-9A77-3D59A04AE345}" srcOrd="1" destOrd="0" parTransId="{011CFC4F-302E-427F-85D4-471AF1C83B50}" sibTransId="{F78EAFCA-9E8A-4057-BEDA-E11562A3EEBA}"/>
    <dgm:cxn modelId="{ACB39AD1-22F1-4698-AD11-1DBE8E202264}" type="presOf" srcId="{EC739919-90FA-4664-9A77-3D59A04AE345}" destId="{21E8CEAF-C700-47E7-98E1-73E05770AA12}" srcOrd="1" destOrd="0" presId="urn:microsoft.com/office/officeart/2005/8/layout/hierarchy3"/>
    <dgm:cxn modelId="{D0795DB8-A3CA-450E-B1E9-9667D6E51E85}" srcId="{6DD08FB2-FB8C-40CA-BDDB-4FBECA94E3D4}" destId="{82632E02-36CC-430F-A72C-A61193D1D5BE}" srcOrd="1" destOrd="0" parTransId="{DA258E7C-DBDD-4B27-8ABB-577FCE09D075}" sibTransId="{D0615466-7E47-4444-A066-5ABA89915ADD}"/>
    <dgm:cxn modelId="{ED65AF7B-E9BE-447B-BD6F-A0DFD3E5BB52}" type="presOf" srcId="{246FD368-420A-4A4C-8EF2-765A0A321D69}" destId="{AB8B3E18-79FE-487C-9CE7-CE11344FA54C}" srcOrd="0" destOrd="0" presId="urn:microsoft.com/office/officeart/2005/8/layout/hierarchy3"/>
    <dgm:cxn modelId="{30620703-CC43-46D2-A280-E2C9CD978F40}" type="presOf" srcId="{282170FB-D428-4974-B6F1-A14EEB47650F}" destId="{02493BB4-61FA-4E66-BA1E-740DE3DD11E9}" srcOrd="0" destOrd="0" presId="urn:microsoft.com/office/officeart/2005/8/layout/hierarchy3"/>
    <dgm:cxn modelId="{851214F3-D3E3-4826-9F30-17C327950A9D}" srcId="{6DD08FB2-FB8C-40CA-BDDB-4FBECA94E3D4}" destId="{F34BEE83-3538-487E-ABA1-3901070C6DB3}" srcOrd="2" destOrd="0" parTransId="{78DE9F40-99B0-4C2F-8D24-82A33CCF10C8}" sibTransId="{E3C42234-4C77-430A-9503-1635A50AE464}"/>
    <dgm:cxn modelId="{5A7583AB-90D7-4143-A6C1-6527BDD63F2E}" type="presOf" srcId="{6DD08FB2-FB8C-40CA-BDDB-4FBECA94E3D4}" destId="{E3A41638-D026-4D04-A023-4A6D126E7AFA}" srcOrd="1" destOrd="0" presId="urn:microsoft.com/office/officeart/2005/8/layout/hierarchy3"/>
    <dgm:cxn modelId="{788C78FA-7A7A-4C4A-A4ED-F769205DB763}" srcId="{DFD620CE-C909-4125-A2A0-DB2844435373}" destId="{6DD08FB2-FB8C-40CA-BDDB-4FBECA94E3D4}" srcOrd="0" destOrd="0" parTransId="{455F4E63-94A3-4A30-BE3B-79F3A7DC41E2}" sibTransId="{9847A661-F680-48DD-AD48-0D8C2A483647}"/>
    <dgm:cxn modelId="{D55F937A-C95B-42F4-86B3-8D8E10AAD99F}" type="presOf" srcId="{D80C6893-17B7-46FB-876A-BEBBEB8EF3E1}" destId="{A61B690F-B228-4EA6-A75F-8792DAD800BC}" srcOrd="0" destOrd="0" presId="urn:microsoft.com/office/officeart/2005/8/layout/hierarchy3"/>
    <dgm:cxn modelId="{759FB2C7-9339-43B1-9FA2-A4B72D19A024}" type="presOf" srcId="{538DA372-7BDE-4C7F-A151-8707845DF3C9}" destId="{47C1CD99-6F4B-4EA6-BF56-491461DC6CB8}" srcOrd="0" destOrd="0" presId="urn:microsoft.com/office/officeart/2005/8/layout/hierarchy3"/>
    <dgm:cxn modelId="{7059A3B1-1A35-453E-8737-ADB8CF7BA77A}" type="presOf" srcId="{78DE9F40-99B0-4C2F-8D24-82A33CCF10C8}" destId="{4CB1FABF-30E6-42DF-BAE0-5212EF32E9D3}" srcOrd="0" destOrd="0" presId="urn:microsoft.com/office/officeart/2005/8/layout/hierarchy3"/>
    <dgm:cxn modelId="{9DF8624D-24CB-4096-9684-278F3FA00C21}" type="presOf" srcId="{DA258E7C-DBDD-4B27-8ABB-577FCE09D075}" destId="{0EBBB489-6D28-4508-8572-E0C9F758114D}" srcOrd="0" destOrd="0" presId="urn:microsoft.com/office/officeart/2005/8/layout/hierarchy3"/>
    <dgm:cxn modelId="{E72834BC-66CC-4BDA-93BE-423BDB2D9E42}" type="presOf" srcId="{F34BEE83-3538-487E-ABA1-3901070C6DB3}" destId="{D9A3EBCD-8BEF-49E8-B2D1-156BF7636047}" srcOrd="0" destOrd="0" presId="urn:microsoft.com/office/officeart/2005/8/layout/hierarchy3"/>
    <dgm:cxn modelId="{89E8F759-BAFF-4083-9668-E58CD10C91E4}" type="presParOf" srcId="{50AB5A35-A7FF-4C28-B28D-7887163886E9}" destId="{A89B84C7-3227-46E9-9CD1-45EA5C22107F}" srcOrd="0" destOrd="0" presId="urn:microsoft.com/office/officeart/2005/8/layout/hierarchy3"/>
    <dgm:cxn modelId="{C0362F42-9B9F-4379-BA40-12E8BCA4C219}" type="presParOf" srcId="{A89B84C7-3227-46E9-9CD1-45EA5C22107F}" destId="{0E187FF9-5E43-4F65-B3FB-057407C39230}" srcOrd="0" destOrd="0" presId="urn:microsoft.com/office/officeart/2005/8/layout/hierarchy3"/>
    <dgm:cxn modelId="{97BEA0ED-9A38-48D8-B263-A82134B848EC}" type="presParOf" srcId="{0E187FF9-5E43-4F65-B3FB-057407C39230}" destId="{011C45BE-F546-4848-AD0A-05E0F69EA2FA}" srcOrd="0" destOrd="0" presId="urn:microsoft.com/office/officeart/2005/8/layout/hierarchy3"/>
    <dgm:cxn modelId="{73842653-A723-45FF-83A4-8B4FB9828C7D}" type="presParOf" srcId="{0E187FF9-5E43-4F65-B3FB-057407C39230}" destId="{E3A41638-D026-4D04-A023-4A6D126E7AFA}" srcOrd="1" destOrd="0" presId="urn:microsoft.com/office/officeart/2005/8/layout/hierarchy3"/>
    <dgm:cxn modelId="{B5161A1F-276E-48DB-82B2-B92EE4976AF4}" type="presParOf" srcId="{A89B84C7-3227-46E9-9CD1-45EA5C22107F}" destId="{B3B90EBB-2DBE-40B3-9F01-E5D540FAFBAB}" srcOrd="1" destOrd="0" presId="urn:microsoft.com/office/officeart/2005/8/layout/hierarchy3"/>
    <dgm:cxn modelId="{E33D5775-A505-412A-8136-A94D9BA505FE}" type="presParOf" srcId="{B3B90EBB-2DBE-40B3-9F01-E5D540FAFBAB}" destId="{A61B690F-B228-4EA6-A75F-8792DAD800BC}" srcOrd="0" destOrd="0" presId="urn:microsoft.com/office/officeart/2005/8/layout/hierarchy3"/>
    <dgm:cxn modelId="{90E97E7E-8FD5-46DB-BDAF-D7AB10C50A93}" type="presParOf" srcId="{B3B90EBB-2DBE-40B3-9F01-E5D540FAFBAB}" destId="{02493BB4-61FA-4E66-BA1E-740DE3DD11E9}" srcOrd="1" destOrd="0" presId="urn:microsoft.com/office/officeart/2005/8/layout/hierarchy3"/>
    <dgm:cxn modelId="{96065719-E817-457D-98B8-AA56237F8E15}" type="presParOf" srcId="{B3B90EBB-2DBE-40B3-9F01-E5D540FAFBAB}" destId="{0EBBB489-6D28-4508-8572-E0C9F758114D}" srcOrd="2" destOrd="0" presId="urn:microsoft.com/office/officeart/2005/8/layout/hierarchy3"/>
    <dgm:cxn modelId="{4E1FBB4F-845F-4E6A-BF44-95EC7CEC218F}" type="presParOf" srcId="{B3B90EBB-2DBE-40B3-9F01-E5D540FAFBAB}" destId="{60986CFD-7B98-467D-9111-828BFA40EEE7}" srcOrd="3" destOrd="0" presId="urn:microsoft.com/office/officeart/2005/8/layout/hierarchy3"/>
    <dgm:cxn modelId="{BD41F686-F5A0-4F35-AE4D-69392F765B59}" type="presParOf" srcId="{B3B90EBB-2DBE-40B3-9F01-E5D540FAFBAB}" destId="{4CB1FABF-30E6-42DF-BAE0-5212EF32E9D3}" srcOrd="4" destOrd="0" presId="urn:microsoft.com/office/officeart/2005/8/layout/hierarchy3"/>
    <dgm:cxn modelId="{4B27EFB3-1B31-4371-BDAF-DEB851D681B6}" type="presParOf" srcId="{B3B90EBB-2DBE-40B3-9F01-E5D540FAFBAB}" destId="{D9A3EBCD-8BEF-49E8-B2D1-156BF7636047}" srcOrd="5" destOrd="0" presId="urn:microsoft.com/office/officeart/2005/8/layout/hierarchy3"/>
    <dgm:cxn modelId="{9353D57B-C3BB-4BA4-A796-36375EC74688}" type="presParOf" srcId="{B3B90EBB-2DBE-40B3-9F01-E5D540FAFBAB}" destId="{47C1CD99-6F4B-4EA6-BF56-491461DC6CB8}" srcOrd="6" destOrd="0" presId="urn:microsoft.com/office/officeart/2005/8/layout/hierarchy3"/>
    <dgm:cxn modelId="{0C3081F1-3781-4E5B-9A49-9024A6FF6EAE}" type="presParOf" srcId="{B3B90EBB-2DBE-40B3-9F01-E5D540FAFBAB}" destId="{AB8B3E18-79FE-487C-9CE7-CE11344FA54C}" srcOrd="7" destOrd="0" presId="urn:microsoft.com/office/officeart/2005/8/layout/hierarchy3"/>
    <dgm:cxn modelId="{39F85020-EBFB-4E89-9BA3-8AA66E43221F}" type="presParOf" srcId="{50AB5A35-A7FF-4C28-B28D-7887163886E9}" destId="{CE4363A8-52EC-433E-AD5B-7CD4B94B8564}" srcOrd="1" destOrd="0" presId="urn:microsoft.com/office/officeart/2005/8/layout/hierarchy3"/>
    <dgm:cxn modelId="{06C90AE6-0133-40AA-904E-536CD03929AE}" type="presParOf" srcId="{CE4363A8-52EC-433E-AD5B-7CD4B94B8564}" destId="{044F08AD-0733-44D0-8937-D302B857B631}" srcOrd="0" destOrd="0" presId="urn:microsoft.com/office/officeart/2005/8/layout/hierarchy3"/>
    <dgm:cxn modelId="{FA96EB1A-4026-4FE9-A22B-CF96FCA97F45}" type="presParOf" srcId="{044F08AD-0733-44D0-8937-D302B857B631}" destId="{641D6144-58FF-4955-91DF-B76A8649D55A}" srcOrd="0" destOrd="0" presId="urn:microsoft.com/office/officeart/2005/8/layout/hierarchy3"/>
    <dgm:cxn modelId="{2B3030AF-0E16-4EA8-8C81-2C697AD9C58A}" type="presParOf" srcId="{044F08AD-0733-44D0-8937-D302B857B631}" destId="{21E8CEAF-C700-47E7-98E1-73E05770AA12}" srcOrd="1" destOrd="0" presId="urn:microsoft.com/office/officeart/2005/8/layout/hierarchy3"/>
    <dgm:cxn modelId="{EC4BDC73-C729-4619-8C23-8CCDD6158FAB}" type="presParOf" srcId="{CE4363A8-52EC-433E-AD5B-7CD4B94B8564}" destId="{EE7F7F74-1586-4894-A068-D6CC8324ECD2}" srcOrd="1" destOrd="0" presId="urn:microsoft.com/office/officeart/2005/8/layout/hierarchy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D620CE-C909-4125-A2A0-DB284443537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6DD08FB2-FB8C-40CA-BDDB-4FBECA94E3D4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Plan upravljanja otpadom</a:t>
          </a:r>
          <a:endParaRPr lang="bs-Latn-BA" sz="1200" dirty="0">
            <a:latin typeface="Arial Narrow" pitchFamily="34" charset="0"/>
          </a:endParaRPr>
        </a:p>
      </dgm:t>
    </dgm:pt>
    <dgm:pt modelId="{455F4E63-94A3-4A30-BE3B-79F3A7DC41E2}" type="parTrans" cxnId="{788C78FA-7A7A-4C4A-A4ED-F769205DB763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9847A661-F680-48DD-AD48-0D8C2A483647}" type="sibTrans" cxnId="{788C78FA-7A7A-4C4A-A4ED-F769205DB763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282170FB-D428-4974-B6F1-A14EEB47650F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Mjesto nastanka i vrsta otpada</a:t>
          </a:r>
          <a:endParaRPr lang="bs-Latn-BA" sz="1200" dirty="0">
            <a:latin typeface="Arial Narrow" pitchFamily="34" charset="0"/>
          </a:endParaRPr>
        </a:p>
      </dgm:t>
    </dgm:pt>
    <dgm:pt modelId="{D80C6893-17B7-46FB-876A-BEBBEB8EF3E1}" type="parTrans" cxnId="{1FE7EE18-B2C4-42A1-A200-EE97A60EDA6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3F1D1BF3-1B78-464E-8155-95B17D2EBD53}" type="sibTrans" cxnId="{1FE7EE18-B2C4-42A1-A200-EE97A60EDA6A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EC739919-90FA-4664-9A77-3D59A04AE345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  <a:cs typeface="Times New Roman" pitchFamily="18" charset="0"/>
            </a:rPr>
            <a:t>Direktiva 2008/98/EZ o otpadu i stavljanju izvan snage određenih direktiva</a:t>
          </a:r>
          <a:endParaRPr lang="bs-Latn-BA" sz="1200" b="1" dirty="0">
            <a:latin typeface="Arial Narrow" pitchFamily="34" charset="0"/>
          </a:endParaRPr>
        </a:p>
      </dgm:t>
    </dgm:pt>
    <dgm:pt modelId="{011CFC4F-302E-427F-85D4-471AF1C83B50}" type="parTrans" cxnId="{4836B34D-6D05-41D3-BEF9-D66F545CE5E9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F78EAFCA-9E8A-4057-BEDA-E11562A3EEBA}" type="sibTrans" cxnId="{4836B34D-6D05-41D3-BEF9-D66F545CE5E9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01C2E20E-9A87-4E04-A2DD-ACD2C151DDC8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Količine proizvedenog otpada</a:t>
          </a:r>
          <a:endParaRPr lang="bs-Latn-BA" sz="1200" dirty="0">
            <a:latin typeface="Arial Narrow" pitchFamily="34" charset="0"/>
          </a:endParaRPr>
        </a:p>
      </dgm:t>
    </dgm:pt>
    <dgm:pt modelId="{0C4D9F55-5563-4B7B-8B6F-52B6A5C3654D}" type="parTrans" cxnId="{D6461015-576C-4361-8B12-8524984E8A7F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5412901E-3D24-425D-A263-A19D03A7CE83}" type="sibTrans" cxnId="{D6461015-576C-4361-8B12-8524984E8A7F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EAE3F343-7B58-40B8-9739-E43584EE29B5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Mjesto privremenog odlaganja otpada</a:t>
          </a:r>
          <a:endParaRPr lang="bs-Latn-BA" sz="1200" dirty="0">
            <a:latin typeface="Arial Narrow" pitchFamily="34" charset="0"/>
          </a:endParaRPr>
        </a:p>
      </dgm:t>
    </dgm:pt>
    <dgm:pt modelId="{FEC2D11A-8299-4E22-BE15-E2BFCAC54FB2}" type="parTrans" cxnId="{8D5A6B6A-A897-49AD-8A90-8686AEBCB6B7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2334985E-816B-4E64-BAB8-B1CD87394B22}" type="sibTrans" cxnId="{8D5A6B6A-A897-49AD-8A90-8686AEBCB6B7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48A0FBCA-AD06-4189-963A-03710039EA26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Ugovor sa ovlaštenom kompanijom za odvoz komunalnog otpada</a:t>
          </a:r>
          <a:endParaRPr lang="bs-Latn-BA" sz="1200" dirty="0">
            <a:latin typeface="Arial Narrow" pitchFamily="34" charset="0"/>
          </a:endParaRPr>
        </a:p>
      </dgm:t>
    </dgm:pt>
    <dgm:pt modelId="{76046BE9-152A-47C3-AE58-AEB08A7E31BF}" type="parTrans" cxnId="{AC0B6B7F-5A13-455A-BDC8-29A454F8FC5C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8D219AD5-F410-4423-A076-2EB0378F2383}" type="sibTrans" cxnId="{AC0B6B7F-5A13-455A-BDC8-29A454F8FC5C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26AB1B09-9414-4A65-834F-E8690EB311A7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Ugovor sa ovlaštenom kompanijom za odvoz opasnog otpada</a:t>
          </a:r>
          <a:endParaRPr lang="bs-Latn-BA" sz="1200" dirty="0">
            <a:latin typeface="Arial Narrow" pitchFamily="34" charset="0"/>
          </a:endParaRPr>
        </a:p>
      </dgm:t>
    </dgm:pt>
    <dgm:pt modelId="{F14FBD58-368B-4B89-85B4-75A5AF5E101D}" type="parTrans" cxnId="{6ADDB3D5-ED00-4792-9BD8-AFB1F2745CFB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DC3EA669-20C5-496C-8AE5-49B2A4C81D2C}" type="sibTrans" cxnId="{6ADDB3D5-ED00-4792-9BD8-AFB1F2745CFB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93F1E71C-3DF2-41AB-AB98-220BFB36519D}">
      <dgm:prSet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Ugovor sa ovlaštenom kompanijom za odvoz  plastike, metala, papira, željeza</a:t>
          </a:r>
          <a:endParaRPr lang="bs-Latn-BA" sz="1200" dirty="0">
            <a:latin typeface="Arial Narrow" pitchFamily="34" charset="0"/>
          </a:endParaRPr>
        </a:p>
      </dgm:t>
    </dgm:pt>
    <dgm:pt modelId="{075B0A48-2EB3-4121-AC33-59A01F9AA01A}" type="parTrans" cxnId="{D3311AC4-A1FF-442B-8BBE-FC193A4AF09F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AF331784-5C55-40F9-8765-574DBF7484C7}" type="sibTrans" cxnId="{D3311AC4-A1FF-442B-8BBE-FC193A4AF09F}">
      <dgm:prSet/>
      <dgm:spPr/>
      <dgm:t>
        <a:bodyPr/>
        <a:lstStyle/>
        <a:p>
          <a:endParaRPr lang="bs-Latn-BA" sz="1200">
            <a:latin typeface="Arial Narrow" pitchFamily="34" charset="0"/>
          </a:endParaRPr>
        </a:p>
      </dgm:t>
    </dgm:pt>
    <dgm:pt modelId="{50AB5A35-A7FF-4C28-B28D-7887163886E9}" type="pres">
      <dgm:prSet presAssocID="{DFD620CE-C909-4125-A2A0-DB28444353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89B84C7-3227-46E9-9CD1-45EA5C22107F}" type="pres">
      <dgm:prSet presAssocID="{6DD08FB2-FB8C-40CA-BDDB-4FBECA94E3D4}" presName="root" presStyleCnt="0"/>
      <dgm:spPr/>
    </dgm:pt>
    <dgm:pt modelId="{0E187FF9-5E43-4F65-B3FB-057407C39230}" type="pres">
      <dgm:prSet presAssocID="{6DD08FB2-FB8C-40CA-BDDB-4FBECA94E3D4}" presName="rootComposite" presStyleCnt="0"/>
      <dgm:spPr/>
    </dgm:pt>
    <dgm:pt modelId="{011C45BE-F546-4848-AD0A-05E0F69EA2FA}" type="pres">
      <dgm:prSet presAssocID="{6DD08FB2-FB8C-40CA-BDDB-4FBECA94E3D4}" presName="rootText" presStyleLbl="node1" presStyleIdx="0" presStyleCnt="2" custLinFactX="-100000" custLinFactNeighborX="-135826" custLinFactNeighborY="10805"/>
      <dgm:spPr/>
      <dgm:t>
        <a:bodyPr/>
        <a:lstStyle/>
        <a:p>
          <a:endParaRPr lang="bs-Latn-BA"/>
        </a:p>
      </dgm:t>
    </dgm:pt>
    <dgm:pt modelId="{E3A41638-D026-4D04-A023-4A6D126E7AFA}" type="pres">
      <dgm:prSet presAssocID="{6DD08FB2-FB8C-40CA-BDDB-4FBECA94E3D4}" presName="rootConnector" presStyleLbl="node1" presStyleIdx="0" presStyleCnt="2"/>
      <dgm:spPr/>
      <dgm:t>
        <a:bodyPr/>
        <a:lstStyle/>
        <a:p>
          <a:endParaRPr lang="hr-HR"/>
        </a:p>
      </dgm:t>
    </dgm:pt>
    <dgm:pt modelId="{B3B90EBB-2DBE-40B3-9F01-E5D540FAFBAB}" type="pres">
      <dgm:prSet presAssocID="{6DD08FB2-FB8C-40CA-BDDB-4FBECA94E3D4}" presName="childShape" presStyleCnt="0"/>
      <dgm:spPr/>
    </dgm:pt>
    <dgm:pt modelId="{A61B690F-B228-4EA6-A75F-8792DAD800BC}" type="pres">
      <dgm:prSet presAssocID="{D80C6893-17B7-46FB-876A-BEBBEB8EF3E1}" presName="Name13" presStyleLbl="parChTrans1D2" presStyleIdx="0" presStyleCnt="6"/>
      <dgm:spPr/>
      <dgm:t>
        <a:bodyPr/>
        <a:lstStyle/>
        <a:p>
          <a:endParaRPr lang="hr-HR"/>
        </a:p>
      </dgm:t>
    </dgm:pt>
    <dgm:pt modelId="{02493BB4-61FA-4E66-BA1E-740DE3DD11E9}" type="pres">
      <dgm:prSet presAssocID="{282170FB-D428-4974-B6F1-A14EEB47650F}" presName="childText" presStyleLbl="bgAcc1" presStyleIdx="0" presStyleCnt="6" custScaleX="94725" custScaleY="79432" custLinFactX="-57924" custLinFactNeighborX="-100000" custLinFactNeighborY="495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733033D-5C70-407C-B808-491501F0814A}" type="pres">
      <dgm:prSet presAssocID="{0C4D9F55-5563-4B7B-8B6F-52B6A5C3654D}" presName="Name13" presStyleLbl="parChTrans1D2" presStyleIdx="1" presStyleCnt="6"/>
      <dgm:spPr/>
      <dgm:t>
        <a:bodyPr/>
        <a:lstStyle/>
        <a:p>
          <a:endParaRPr lang="hr-HR"/>
        </a:p>
      </dgm:t>
    </dgm:pt>
    <dgm:pt modelId="{C4910101-01A4-496A-A4C7-23617B7CF422}" type="pres">
      <dgm:prSet presAssocID="{01C2E20E-9A87-4E04-A2DD-ACD2C151DDC8}" presName="childText" presStyleLbl="bgAcc1" presStyleIdx="1" presStyleCnt="6" custScaleX="154401" custScaleY="101007" custLinFactX="-62539" custLinFactNeighborX="-100000" custLinFactNeighborY="108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6F4BA2-4F7E-4F42-AFF4-299A4D7B1061}" type="pres">
      <dgm:prSet presAssocID="{FEC2D11A-8299-4E22-BE15-E2BFCAC54FB2}" presName="Name13" presStyleLbl="parChTrans1D2" presStyleIdx="2" presStyleCnt="6"/>
      <dgm:spPr/>
      <dgm:t>
        <a:bodyPr/>
        <a:lstStyle/>
        <a:p>
          <a:endParaRPr lang="hr-HR"/>
        </a:p>
      </dgm:t>
    </dgm:pt>
    <dgm:pt modelId="{C9A1D2C2-6048-4D98-AF85-E9591EC964CA}" type="pres">
      <dgm:prSet presAssocID="{EAE3F343-7B58-40B8-9739-E43584EE29B5}" presName="childText" presStyleLbl="bgAcc1" presStyleIdx="2" presStyleCnt="6" custScaleX="180358" custScaleY="100311" custLinFactX="-62539" custLinFactNeighborX="-100000" custLinFactNeighborY="108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A6256B-C914-4578-9626-C5E7E6460A41}" type="pres">
      <dgm:prSet presAssocID="{76046BE9-152A-47C3-AE58-AEB08A7E31BF}" presName="Name13" presStyleLbl="parChTrans1D2" presStyleIdx="3" presStyleCnt="6"/>
      <dgm:spPr/>
      <dgm:t>
        <a:bodyPr/>
        <a:lstStyle/>
        <a:p>
          <a:endParaRPr lang="hr-HR"/>
        </a:p>
      </dgm:t>
    </dgm:pt>
    <dgm:pt modelId="{E3A7C4C7-C6B3-4F6B-94E3-5C48B06D082E}" type="pres">
      <dgm:prSet presAssocID="{48A0FBCA-AD06-4189-963A-03710039EA26}" presName="childText" presStyleLbl="bgAcc1" presStyleIdx="3" presStyleCnt="6" custScaleX="194105" custScaleY="100900" custLinFactX="-62539" custLinFactNeighborX="-100000" custLinFactNeighborY="108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3EBAC1-A184-4C8F-9935-181A12736312}" type="pres">
      <dgm:prSet presAssocID="{F14FBD58-368B-4B89-85B4-75A5AF5E101D}" presName="Name13" presStyleLbl="parChTrans1D2" presStyleIdx="4" presStyleCnt="6"/>
      <dgm:spPr/>
      <dgm:t>
        <a:bodyPr/>
        <a:lstStyle/>
        <a:p>
          <a:endParaRPr lang="hr-HR"/>
        </a:p>
      </dgm:t>
    </dgm:pt>
    <dgm:pt modelId="{E38EDF03-38B4-4B73-B935-665DF43CB19E}" type="pres">
      <dgm:prSet presAssocID="{26AB1B09-9414-4A65-834F-E8690EB311A7}" presName="childText" presStyleLbl="bgAcc1" presStyleIdx="4" presStyleCnt="6" custScaleX="221346" custScaleY="60066" custLinFactX="-62539" custLinFactNeighborX="-100000" custLinFactNeighborY="108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948522-9850-4EEF-9174-E608887F722A}" type="pres">
      <dgm:prSet presAssocID="{075B0A48-2EB3-4121-AC33-59A01F9AA01A}" presName="Name13" presStyleLbl="parChTrans1D2" presStyleIdx="5" presStyleCnt="6"/>
      <dgm:spPr/>
      <dgm:t>
        <a:bodyPr/>
        <a:lstStyle/>
        <a:p>
          <a:endParaRPr lang="hr-HR"/>
        </a:p>
      </dgm:t>
    </dgm:pt>
    <dgm:pt modelId="{043CA3F1-B20C-4784-B48B-99785EE92A23}" type="pres">
      <dgm:prSet presAssocID="{93F1E71C-3DF2-41AB-AB98-220BFB36519D}" presName="childText" presStyleLbl="bgAcc1" presStyleIdx="5" presStyleCnt="6" custScaleX="230481" custLinFactX="-62539" custLinFactNeighborX="-100000" custLinFactNeighborY="1082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E4363A8-52EC-433E-AD5B-7CD4B94B8564}" type="pres">
      <dgm:prSet presAssocID="{EC739919-90FA-4664-9A77-3D59A04AE345}" presName="root" presStyleCnt="0"/>
      <dgm:spPr/>
    </dgm:pt>
    <dgm:pt modelId="{044F08AD-0733-44D0-8937-D302B857B631}" type="pres">
      <dgm:prSet presAssocID="{EC739919-90FA-4664-9A77-3D59A04AE345}" presName="rootComposite" presStyleCnt="0"/>
      <dgm:spPr/>
    </dgm:pt>
    <dgm:pt modelId="{641D6144-58FF-4955-91DF-B76A8649D55A}" type="pres">
      <dgm:prSet presAssocID="{EC739919-90FA-4664-9A77-3D59A04AE345}" presName="rootText" presStyleLbl="node1" presStyleIdx="1" presStyleCnt="2" custScaleX="109868" custScaleY="236274" custLinFactY="100000" custLinFactNeighborX="-84458" custLinFactNeighborY="181899"/>
      <dgm:spPr/>
      <dgm:t>
        <a:bodyPr/>
        <a:lstStyle/>
        <a:p>
          <a:endParaRPr lang="bs-Latn-BA"/>
        </a:p>
      </dgm:t>
    </dgm:pt>
    <dgm:pt modelId="{21E8CEAF-C700-47E7-98E1-73E05770AA12}" type="pres">
      <dgm:prSet presAssocID="{EC739919-90FA-4664-9A77-3D59A04AE345}" presName="rootConnector" presStyleLbl="node1" presStyleIdx="1" presStyleCnt="2"/>
      <dgm:spPr/>
      <dgm:t>
        <a:bodyPr/>
        <a:lstStyle/>
        <a:p>
          <a:endParaRPr lang="hr-HR"/>
        </a:p>
      </dgm:t>
    </dgm:pt>
    <dgm:pt modelId="{EE7F7F74-1586-4894-A068-D6CC8324ECD2}" type="pres">
      <dgm:prSet presAssocID="{EC739919-90FA-4664-9A77-3D59A04AE345}" presName="childShape" presStyleCnt="0"/>
      <dgm:spPr/>
    </dgm:pt>
  </dgm:ptLst>
  <dgm:cxnLst>
    <dgm:cxn modelId="{AC0B6B7F-5A13-455A-BDC8-29A454F8FC5C}" srcId="{6DD08FB2-FB8C-40CA-BDDB-4FBECA94E3D4}" destId="{48A0FBCA-AD06-4189-963A-03710039EA26}" srcOrd="3" destOrd="0" parTransId="{76046BE9-152A-47C3-AE58-AEB08A7E31BF}" sibTransId="{8D219AD5-F410-4423-A076-2EB0378F2383}"/>
    <dgm:cxn modelId="{A17F0A45-EBE8-478F-9A66-A4BAE51CC564}" type="presOf" srcId="{6DD08FB2-FB8C-40CA-BDDB-4FBECA94E3D4}" destId="{011C45BE-F546-4848-AD0A-05E0F69EA2FA}" srcOrd="0" destOrd="0" presId="urn:microsoft.com/office/officeart/2005/8/layout/hierarchy3"/>
    <dgm:cxn modelId="{29467B94-0147-4CA5-AA68-F772877FE816}" type="presOf" srcId="{075B0A48-2EB3-4121-AC33-59A01F9AA01A}" destId="{8E948522-9850-4EEF-9174-E608887F722A}" srcOrd="0" destOrd="0" presId="urn:microsoft.com/office/officeart/2005/8/layout/hierarchy3"/>
    <dgm:cxn modelId="{58054CFD-7301-443D-B0FE-E76030B92A24}" type="presOf" srcId="{01C2E20E-9A87-4E04-A2DD-ACD2C151DDC8}" destId="{C4910101-01A4-496A-A4C7-23617B7CF422}" srcOrd="0" destOrd="0" presId="urn:microsoft.com/office/officeart/2005/8/layout/hierarchy3"/>
    <dgm:cxn modelId="{C8BA12CA-29BB-4232-8523-CB5DB2485266}" type="presOf" srcId="{282170FB-D428-4974-B6F1-A14EEB47650F}" destId="{02493BB4-61FA-4E66-BA1E-740DE3DD11E9}" srcOrd="0" destOrd="0" presId="urn:microsoft.com/office/officeart/2005/8/layout/hierarchy3"/>
    <dgm:cxn modelId="{28BD64C0-5401-4935-8678-8B8E26A33913}" type="presOf" srcId="{0C4D9F55-5563-4B7B-8B6F-52B6A5C3654D}" destId="{9733033D-5C70-407C-B808-491501F0814A}" srcOrd="0" destOrd="0" presId="urn:microsoft.com/office/officeart/2005/8/layout/hierarchy3"/>
    <dgm:cxn modelId="{788C78FA-7A7A-4C4A-A4ED-F769205DB763}" srcId="{DFD620CE-C909-4125-A2A0-DB2844435373}" destId="{6DD08FB2-FB8C-40CA-BDDB-4FBECA94E3D4}" srcOrd="0" destOrd="0" parTransId="{455F4E63-94A3-4A30-BE3B-79F3A7DC41E2}" sibTransId="{9847A661-F680-48DD-AD48-0D8C2A483647}"/>
    <dgm:cxn modelId="{79EA677F-EC15-4F79-9D3B-1445F8B918C0}" type="presOf" srcId="{26AB1B09-9414-4A65-834F-E8690EB311A7}" destId="{E38EDF03-38B4-4B73-B935-665DF43CB19E}" srcOrd="0" destOrd="0" presId="urn:microsoft.com/office/officeart/2005/8/layout/hierarchy3"/>
    <dgm:cxn modelId="{D6461015-576C-4361-8B12-8524984E8A7F}" srcId="{6DD08FB2-FB8C-40CA-BDDB-4FBECA94E3D4}" destId="{01C2E20E-9A87-4E04-A2DD-ACD2C151DDC8}" srcOrd="1" destOrd="0" parTransId="{0C4D9F55-5563-4B7B-8B6F-52B6A5C3654D}" sibTransId="{5412901E-3D24-425D-A263-A19D03A7CE83}"/>
    <dgm:cxn modelId="{6429BE9D-34DE-4D43-885F-ECC8092A5CF2}" type="presOf" srcId="{D80C6893-17B7-46FB-876A-BEBBEB8EF3E1}" destId="{A61B690F-B228-4EA6-A75F-8792DAD800BC}" srcOrd="0" destOrd="0" presId="urn:microsoft.com/office/officeart/2005/8/layout/hierarchy3"/>
    <dgm:cxn modelId="{8E57A6F1-BBFD-4A54-97FB-C6FD84FE2079}" type="presOf" srcId="{EC739919-90FA-4664-9A77-3D59A04AE345}" destId="{21E8CEAF-C700-47E7-98E1-73E05770AA12}" srcOrd="1" destOrd="0" presId="urn:microsoft.com/office/officeart/2005/8/layout/hierarchy3"/>
    <dgm:cxn modelId="{2FACA55A-C60A-4E0F-8657-5EB10593D3AA}" type="presOf" srcId="{F14FBD58-368B-4B89-85B4-75A5AF5E101D}" destId="{D93EBAC1-A184-4C8F-9935-181A12736312}" srcOrd="0" destOrd="0" presId="urn:microsoft.com/office/officeart/2005/8/layout/hierarchy3"/>
    <dgm:cxn modelId="{16F4BA42-8BC3-4124-9FBD-A53C330FD046}" type="presOf" srcId="{48A0FBCA-AD06-4189-963A-03710039EA26}" destId="{E3A7C4C7-C6B3-4F6B-94E3-5C48B06D082E}" srcOrd="0" destOrd="0" presId="urn:microsoft.com/office/officeart/2005/8/layout/hierarchy3"/>
    <dgm:cxn modelId="{6ADDB3D5-ED00-4792-9BD8-AFB1F2745CFB}" srcId="{6DD08FB2-FB8C-40CA-BDDB-4FBECA94E3D4}" destId="{26AB1B09-9414-4A65-834F-E8690EB311A7}" srcOrd="4" destOrd="0" parTransId="{F14FBD58-368B-4B89-85B4-75A5AF5E101D}" sibTransId="{DC3EA669-20C5-496C-8AE5-49B2A4C81D2C}"/>
    <dgm:cxn modelId="{1BBEC0FA-E625-4556-A49C-75E4E33800C0}" type="presOf" srcId="{93F1E71C-3DF2-41AB-AB98-220BFB36519D}" destId="{043CA3F1-B20C-4784-B48B-99785EE92A23}" srcOrd="0" destOrd="0" presId="urn:microsoft.com/office/officeart/2005/8/layout/hierarchy3"/>
    <dgm:cxn modelId="{D3311AC4-A1FF-442B-8BBE-FC193A4AF09F}" srcId="{6DD08FB2-FB8C-40CA-BDDB-4FBECA94E3D4}" destId="{93F1E71C-3DF2-41AB-AB98-220BFB36519D}" srcOrd="5" destOrd="0" parTransId="{075B0A48-2EB3-4121-AC33-59A01F9AA01A}" sibTransId="{AF331784-5C55-40F9-8765-574DBF7484C7}"/>
    <dgm:cxn modelId="{1FE7EE18-B2C4-42A1-A200-EE97A60EDA6A}" srcId="{6DD08FB2-FB8C-40CA-BDDB-4FBECA94E3D4}" destId="{282170FB-D428-4974-B6F1-A14EEB47650F}" srcOrd="0" destOrd="0" parTransId="{D80C6893-17B7-46FB-876A-BEBBEB8EF3E1}" sibTransId="{3F1D1BF3-1B78-464E-8155-95B17D2EBD53}"/>
    <dgm:cxn modelId="{0EEE55AE-3AA7-47A3-9CDF-DABEEB10942C}" type="presOf" srcId="{DFD620CE-C909-4125-A2A0-DB2844435373}" destId="{50AB5A35-A7FF-4C28-B28D-7887163886E9}" srcOrd="0" destOrd="0" presId="urn:microsoft.com/office/officeart/2005/8/layout/hierarchy3"/>
    <dgm:cxn modelId="{9B383CDB-BC29-47D1-9EE7-C3A6101BD9CB}" type="presOf" srcId="{6DD08FB2-FB8C-40CA-BDDB-4FBECA94E3D4}" destId="{E3A41638-D026-4D04-A023-4A6D126E7AFA}" srcOrd="1" destOrd="0" presId="urn:microsoft.com/office/officeart/2005/8/layout/hierarchy3"/>
    <dgm:cxn modelId="{7D683259-50D2-496C-A369-730A2414F591}" type="presOf" srcId="{EAE3F343-7B58-40B8-9739-E43584EE29B5}" destId="{C9A1D2C2-6048-4D98-AF85-E9591EC964CA}" srcOrd="0" destOrd="0" presId="urn:microsoft.com/office/officeart/2005/8/layout/hierarchy3"/>
    <dgm:cxn modelId="{E7B70FB0-B513-4079-847C-EAAB56CB0F9D}" type="presOf" srcId="{EC739919-90FA-4664-9A77-3D59A04AE345}" destId="{641D6144-58FF-4955-91DF-B76A8649D55A}" srcOrd="0" destOrd="0" presId="urn:microsoft.com/office/officeart/2005/8/layout/hierarchy3"/>
    <dgm:cxn modelId="{4836B34D-6D05-41D3-BEF9-D66F545CE5E9}" srcId="{DFD620CE-C909-4125-A2A0-DB2844435373}" destId="{EC739919-90FA-4664-9A77-3D59A04AE345}" srcOrd="1" destOrd="0" parTransId="{011CFC4F-302E-427F-85D4-471AF1C83B50}" sibTransId="{F78EAFCA-9E8A-4057-BEDA-E11562A3EEBA}"/>
    <dgm:cxn modelId="{8D5A6B6A-A897-49AD-8A90-8686AEBCB6B7}" srcId="{6DD08FB2-FB8C-40CA-BDDB-4FBECA94E3D4}" destId="{EAE3F343-7B58-40B8-9739-E43584EE29B5}" srcOrd="2" destOrd="0" parTransId="{FEC2D11A-8299-4E22-BE15-E2BFCAC54FB2}" sibTransId="{2334985E-816B-4E64-BAB8-B1CD87394B22}"/>
    <dgm:cxn modelId="{FD87C058-14E2-40C4-A813-C75715824FCB}" type="presOf" srcId="{76046BE9-152A-47C3-AE58-AEB08A7E31BF}" destId="{74A6256B-C914-4578-9626-C5E7E6460A41}" srcOrd="0" destOrd="0" presId="urn:microsoft.com/office/officeart/2005/8/layout/hierarchy3"/>
    <dgm:cxn modelId="{AEE17D36-65A2-4AAC-98D2-85C99104300F}" type="presOf" srcId="{FEC2D11A-8299-4E22-BE15-E2BFCAC54FB2}" destId="{7F6F4BA2-4F7E-4F42-AFF4-299A4D7B1061}" srcOrd="0" destOrd="0" presId="urn:microsoft.com/office/officeart/2005/8/layout/hierarchy3"/>
    <dgm:cxn modelId="{DE869C4F-7EEA-4890-BFDC-DE7685FDC3F6}" type="presParOf" srcId="{50AB5A35-A7FF-4C28-B28D-7887163886E9}" destId="{A89B84C7-3227-46E9-9CD1-45EA5C22107F}" srcOrd="0" destOrd="0" presId="urn:microsoft.com/office/officeart/2005/8/layout/hierarchy3"/>
    <dgm:cxn modelId="{E8B940D0-D2C5-45FF-9A09-8D53F07E4AAB}" type="presParOf" srcId="{A89B84C7-3227-46E9-9CD1-45EA5C22107F}" destId="{0E187FF9-5E43-4F65-B3FB-057407C39230}" srcOrd="0" destOrd="0" presId="urn:microsoft.com/office/officeart/2005/8/layout/hierarchy3"/>
    <dgm:cxn modelId="{2D7EC063-2A16-42B6-9677-5526613EA9F2}" type="presParOf" srcId="{0E187FF9-5E43-4F65-B3FB-057407C39230}" destId="{011C45BE-F546-4848-AD0A-05E0F69EA2FA}" srcOrd="0" destOrd="0" presId="urn:microsoft.com/office/officeart/2005/8/layout/hierarchy3"/>
    <dgm:cxn modelId="{DC4D2F23-AA50-43E8-AEFE-01213252E268}" type="presParOf" srcId="{0E187FF9-5E43-4F65-B3FB-057407C39230}" destId="{E3A41638-D026-4D04-A023-4A6D126E7AFA}" srcOrd="1" destOrd="0" presId="urn:microsoft.com/office/officeart/2005/8/layout/hierarchy3"/>
    <dgm:cxn modelId="{81A1321C-88F9-4F58-95B8-EE910339F430}" type="presParOf" srcId="{A89B84C7-3227-46E9-9CD1-45EA5C22107F}" destId="{B3B90EBB-2DBE-40B3-9F01-E5D540FAFBAB}" srcOrd="1" destOrd="0" presId="urn:microsoft.com/office/officeart/2005/8/layout/hierarchy3"/>
    <dgm:cxn modelId="{01678C27-3943-4B8D-8302-3E6C3FD204DC}" type="presParOf" srcId="{B3B90EBB-2DBE-40B3-9F01-E5D540FAFBAB}" destId="{A61B690F-B228-4EA6-A75F-8792DAD800BC}" srcOrd="0" destOrd="0" presId="urn:microsoft.com/office/officeart/2005/8/layout/hierarchy3"/>
    <dgm:cxn modelId="{113ECB3A-6D54-4A0A-A2BD-F9044EAD181F}" type="presParOf" srcId="{B3B90EBB-2DBE-40B3-9F01-E5D540FAFBAB}" destId="{02493BB4-61FA-4E66-BA1E-740DE3DD11E9}" srcOrd="1" destOrd="0" presId="urn:microsoft.com/office/officeart/2005/8/layout/hierarchy3"/>
    <dgm:cxn modelId="{89BE799B-28E2-40E8-94A1-E790B8F059A1}" type="presParOf" srcId="{B3B90EBB-2DBE-40B3-9F01-E5D540FAFBAB}" destId="{9733033D-5C70-407C-B808-491501F0814A}" srcOrd="2" destOrd="0" presId="urn:microsoft.com/office/officeart/2005/8/layout/hierarchy3"/>
    <dgm:cxn modelId="{6B36FF15-DDE9-4E7E-BAF7-670AA907EB10}" type="presParOf" srcId="{B3B90EBB-2DBE-40B3-9F01-E5D540FAFBAB}" destId="{C4910101-01A4-496A-A4C7-23617B7CF422}" srcOrd="3" destOrd="0" presId="urn:microsoft.com/office/officeart/2005/8/layout/hierarchy3"/>
    <dgm:cxn modelId="{9531CCED-15F7-452E-A8B2-AF55329BF736}" type="presParOf" srcId="{B3B90EBB-2DBE-40B3-9F01-E5D540FAFBAB}" destId="{7F6F4BA2-4F7E-4F42-AFF4-299A4D7B1061}" srcOrd="4" destOrd="0" presId="urn:microsoft.com/office/officeart/2005/8/layout/hierarchy3"/>
    <dgm:cxn modelId="{3652B048-5E45-4BD3-825B-6E072F947715}" type="presParOf" srcId="{B3B90EBB-2DBE-40B3-9F01-E5D540FAFBAB}" destId="{C9A1D2C2-6048-4D98-AF85-E9591EC964CA}" srcOrd="5" destOrd="0" presId="urn:microsoft.com/office/officeart/2005/8/layout/hierarchy3"/>
    <dgm:cxn modelId="{AB87915C-E1D6-46C0-A94D-89E6B720EEAC}" type="presParOf" srcId="{B3B90EBB-2DBE-40B3-9F01-E5D540FAFBAB}" destId="{74A6256B-C914-4578-9626-C5E7E6460A41}" srcOrd="6" destOrd="0" presId="urn:microsoft.com/office/officeart/2005/8/layout/hierarchy3"/>
    <dgm:cxn modelId="{46F68DED-8732-45C0-9A23-B830C028D6AC}" type="presParOf" srcId="{B3B90EBB-2DBE-40B3-9F01-E5D540FAFBAB}" destId="{E3A7C4C7-C6B3-4F6B-94E3-5C48B06D082E}" srcOrd="7" destOrd="0" presId="urn:microsoft.com/office/officeart/2005/8/layout/hierarchy3"/>
    <dgm:cxn modelId="{6B6875C3-ED0B-46CA-9375-188E580A459F}" type="presParOf" srcId="{B3B90EBB-2DBE-40B3-9F01-E5D540FAFBAB}" destId="{D93EBAC1-A184-4C8F-9935-181A12736312}" srcOrd="8" destOrd="0" presId="urn:microsoft.com/office/officeart/2005/8/layout/hierarchy3"/>
    <dgm:cxn modelId="{9A16788C-2296-4982-BABD-DB67B34B18C6}" type="presParOf" srcId="{B3B90EBB-2DBE-40B3-9F01-E5D540FAFBAB}" destId="{E38EDF03-38B4-4B73-B935-665DF43CB19E}" srcOrd="9" destOrd="0" presId="urn:microsoft.com/office/officeart/2005/8/layout/hierarchy3"/>
    <dgm:cxn modelId="{4A5BE112-83DD-4C61-AB68-21D86C7FC9E1}" type="presParOf" srcId="{B3B90EBB-2DBE-40B3-9F01-E5D540FAFBAB}" destId="{8E948522-9850-4EEF-9174-E608887F722A}" srcOrd="10" destOrd="0" presId="urn:microsoft.com/office/officeart/2005/8/layout/hierarchy3"/>
    <dgm:cxn modelId="{9BC4ED77-DD22-414C-AD69-033ED3638AD4}" type="presParOf" srcId="{B3B90EBB-2DBE-40B3-9F01-E5D540FAFBAB}" destId="{043CA3F1-B20C-4784-B48B-99785EE92A23}" srcOrd="11" destOrd="0" presId="urn:microsoft.com/office/officeart/2005/8/layout/hierarchy3"/>
    <dgm:cxn modelId="{3B3AC772-7956-4AF8-BCA1-5797ADE3F956}" type="presParOf" srcId="{50AB5A35-A7FF-4C28-B28D-7887163886E9}" destId="{CE4363A8-52EC-433E-AD5B-7CD4B94B8564}" srcOrd="1" destOrd="0" presId="urn:microsoft.com/office/officeart/2005/8/layout/hierarchy3"/>
    <dgm:cxn modelId="{A9ECB862-447F-4C38-A7C2-FB7C8132C336}" type="presParOf" srcId="{CE4363A8-52EC-433E-AD5B-7CD4B94B8564}" destId="{044F08AD-0733-44D0-8937-D302B857B631}" srcOrd="0" destOrd="0" presId="urn:microsoft.com/office/officeart/2005/8/layout/hierarchy3"/>
    <dgm:cxn modelId="{ACE2EC3E-71C6-4BD3-B2C9-C930EA828184}" type="presParOf" srcId="{044F08AD-0733-44D0-8937-D302B857B631}" destId="{641D6144-58FF-4955-91DF-B76A8649D55A}" srcOrd="0" destOrd="0" presId="urn:microsoft.com/office/officeart/2005/8/layout/hierarchy3"/>
    <dgm:cxn modelId="{A97D0617-2AFB-4718-970C-E933F022C6F6}" type="presParOf" srcId="{044F08AD-0733-44D0-8937-D302B857B631}" destId="{21E8CEAF-C700-47E7-98E1-73E05770AA12}" srcOrd="1" destOrd="0" presId="urn:microsoft.com/office/officeart/2005/8/layout/hierarchy3"/>
    <dgm:cxn modelId="{A2340E27-C7CD-4A2B-87CF-9E25255BB544}" type="presParOf" srcId="{CE4363A8-52EC-433E-AD5B-7CD4B94B8564}" destId="{EE7F7F74-1586-4894-A068-D6CC8324ECD2}" srcOrd="1" destOrd="0" presId="urn:microsoft.com/office/officeart/2005/8/layout/hierarchy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B9DB08-A1AF-4BE2-B5AC-C00C493F8B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A2EC35C2-68A7-48F9-AC52-C2346A3F3743}">
      <dgm:prSet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ISO 9001:2008</a:t>
          </a:r>
          <a:endParaRPr lang="bs-Latn-BA" sz="1600" dirty="0"/>
        </a:p>
      </dgm:t>
    </dgm:pt>
    <dgm:pt modelId="{693C0F49-634B-48A7-A976-A04B6733F273}" type="parTrans" cxnId="{BE8770D3-D470-4E8D-AB66-3009FBA0B44C}">
      <dgm:prSet/>
      <dgm:spPr/>
      <dgm:t>
        <a:bodyPr/>
        <a:lstStyle/>
        <a:p>
          <a:endParaRPr lang="bs-Latn-BA" sz="1600"/>
        </a:p>
      </dgm:t>
    </dgm:pt>
    <dgm:pt modelId="{1F5731E3-291C-4AD8-A215-DAF6581E285C}" type="sibTrans" cxnId="{BE8770D3-D470-4E8D-AB66-3009FBA0B44C}">
      <dgm:prSet/>
      <dgm:spPr/>
      <dgm:t>
        <a:bodyPr/>
        <a:lstStyle/>
        <a:p>
          <a:endParaRPr lang="bs-Latn-BA" sz="1600"/>
        </a:p>
      </dgm:t>
    </dgm:pt>
    <dgm:pt modelId="{40C8E058-1CA5-4809-A512-EE730F8562CA}">
      <dgm:prSet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ISO 9001:20015</a:t>
          </a:r>
          <a:endParaRPr lang="bs-Latn-BA" sz="1600" dirty="0"/>
        </a:p>
      </dgm:t>
    </dgm:pt>
    <dgm:pt modelId="{99C899B5-EDDB-48B6-94CF-FC51783106B7}" type="parTrans" cxnId="{210CB392-E0CD-4A41-8E37-768563841691}">
      <dgm:prSet/>
      <dgm:spPr/>
      <dgm:t>
        <a:bodyPr/>
        <a:lstStyle/>
        <a:p>
          <a:endParaRPr lang="bs-Latn-BA" sz="1600"/>
        </a:p>
      </dgm:t>
    </dgm:pt>
    <dgm:pt modelId="{270F0F60-4E80-497C-B7BF-84BBB23E604A}" type="sibTrans" cxnId="{210CB392-E0CD-4A41-8E37-768563841691}">
      <dgm:prSet/>
      <dgm:spPr/>
      <dgm:t>
        <a:bodyPr/>
        <a:lstStyle/>
        <a:p>
          <a:endParaRPr lang="bs-Latn-BA" sz="1600"/>
        </a:p>
      </dgm:t>
    </dgm:pt>
    <dgm:pt modelId="{EEC1BCD3-FA44-4C08-B4AF-5B4161AB04A4}">
      <dgm:prSet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ISO 14001:2004</a:t>
          </a:r>
          <a:endParaRPr lang="bs-Latn-BA" sz="1600" dirty="0"/>
        </a:p>
      </dgm:t>
    </dgm:pt>
    <dgm:pt modelId="{A290CC62-5D50-43AF-9396-AAE35B3A1D3E}" type="parTrans" cxnId="{1BD94AC7-F488-4A09-9DA7-7428122CFDAB}">
      <dgm:prSet/>
      <dgm:spPr/>
      <dgm:t>
        <a:bodyPr/>
        <a:lstStyle/>
        <a:p>
          <a:endParaRPr lang="bs-Latn-BA" sz="1600"/>
        </a:p>
      </dgm:t>
    </dgm:pt>
    <dgm:pt modelId="{37A5F023-409A-4E4C-9D7C-9740B88C38B3}" type="sibTrans" cxnId="{1BD94AC7-F488-4A09-9DA7-7428122CFDAB}">
      <dgm:prSet/>
      <dgm:spPr/>
      <dgm:t>
        <a:bodyPr/>
        <a:lstStyle/>
        <a:p>
          <a:endParaRPr lang="bs-Latn-BA" sz="1600"/>
        </a:p>
      </dgm:t>
    </dgm:pt>
    <dgm:pt modelId="{742C7B4C-A399-4844-B201-01E89338D222}">
      <dgm:prSet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ISO 14001:2015</a:t>
          </a:r>
          <a:endParaRPr lang="bs-Latn-BA" sz="1600" dirty="0"/>
        </a:p>
      </dgm:t>
    </dgm:pt>
    <dgm:pt modelId="{9DA90995-95BC-4C9E-8194-9E2C78D0D65D}" type="parTrans" cxnId="{42B1A643-4924-462A-9044-3A7945EDFEDD}">
      <dgm:prSet/>
      <dgm:spPr/>
      <dgm:t>
        <a:bodyPr/>
        <a:lstStyle/>
        <a:p>
          <a:endParaRPr lang="bs-Latn-BA" sz="1600"/>
        </a:p>
      </dgm:t>
    </dgm:pt>
    <dgm:pt modelId="{D42B73CB-F78D-49B1-8CB4-B3FAC23B54F9}" type="sibTrans" cxnId="{42B1A643-4924-462A-9044-3A7945EDFEDD}">
      <dgm:prSet/>
      <dgm:spPr/>
      <dgm:t>
        <a:bodyPr/>
        <a:lstStyle/>
        <a:p>
          <a:endParaRPr lang="bs-Latn-BA" sz="1600"/>
        </a:p>
      </dgm:t>
    </dgm:pt>
    <dgm:pt modelId="{E6807A68-EB30-4F29-B7D0-E9652BACB6EA}">
      <dgm:prSet custT="1"/>
      <dgm:spPr/>
      <dgm:t>
        <a:bodyPr/>
        <a:lstStyle/>
        <a:p>
          <a:r>
            <a:rPr lang="bs-Latn-BA" sz="1600" dirty="0" smtClean="0"/>
            <a:t>ISO 22000:2005</a:t>
          </a:r>
          <a:endParaRPr lang="bs-Latn-BA" sz="1600" dirty="0"/>
        </a:p>
      </dgm:t>
    </dgm:pt>
    <dgm:pt modelId="{4ED62D67-F0DE-40E3-9CC0-70B3A717B9D1}" type="parTrans" cxnId="{910A0753-CAD2-4A29-8D0E-84297B2C93C6}">
      <dgm:prSet/>
      <dgm:spPr/>
      <dgm:t>
        <a:bodyPr/>
        <a:lstStyle/>
        <a:p>
          <a:endParaRPr lang="bs-Latn-BA" sz="1600"/>
        </a:p>
      </dgm:t>
    </dgm:pt>
    <dgm:pt modelId="{D7970D94-FCD3-4C95-B593-250BCC4A2419}" type="sibTrans" cxnId="{910A0753-CAD2-4A29-8D0E-84297B2C93C6}">
      <dgm:prSet/>
      <dgm:spPr/>
      <dgm:t>
        <a:bodyPr/>
        <a:lstStyle/>
        <a:p>
          <a:endParaRPr lang="bs-Latn-BA" sz="1600"/>
        </a:p>
      </dgm:t>
    </dgm:pt>
    <dgm:pt modelId="{19C559C2-FE95-46DE-8A1F-75983A91B32A}">
      <dgm:prSet custT="1"/>
      <dgm:spPr/>
      <dgm:t>
        <a:bodyPr/>
        <a:lstStyle/>
        <a:p>
          <a:r>
            <a:rPr lang="bs-Latn-BA" sz="1600" dirty="0" smtClean="0"/>
            <a:t>HACCP </a:t>
          </a:r>
          <a:endParaRPr lang="bs-Latn-BA" sz="1600" dirty="0"/>
        </a:p>
      </dgm:t>
    </dgm:pt>
    <dgm:pt modelId="{7B765E88-4FF8-4668-BD90-82C6EBEFE99D}" type="parTrans" cxnId="{2F209A42-B5F0-4DFB-A97E-51E1969F99FB}">
      <dgm:prSet/>
      <dgm:spPr/>
      <dgm:t>
        <a:bodyPr/>
        <a:lstStyle/>
        <a:p>
          <a:endParaRPr lang="bs-Latn-BA" sz="1600"/>
        </a:p>
      </dgm:t>
    </dgm:pt>
    <dgm:pt modelId="{05E91276-C049-4B85-B023-22E87CCD575C}" type="sibTrans" cxnId="{2F209A42-B5F0-4DFB-A97E-51E1969F99FB}">
      <dgm:prSet/>
      <dgm:spPr/>
      <dgm:t>
        <a:bodyPr/>
        <a:lstStyle/>
        <a:p>
          <a:endParaRPr lang="bs-Latn-BA" sz="1600"/>
        </a:p>
      </dgm:t>
    </dgm:pt>
    <dgm:pt modelId="{AE2F9816-16F5-4D3B-B2B8-13514FB355D5}">
      <dgm:prSet custT="1"/>
      <dgm:spPr/>
      <dgm:t>
        <a:bodyPr/>
        <a:lstStyle/>
        <a:p>
          <a:r>
            <a:rPr lang="bs-Latn-BA" sz="1600" dirty="0" smtClean="0"/>
            <a:t>CE znak</a:t>
          </a:r>
          <a:endParaRPr lang="bs-Latn-BA" sz="1600" dirty="0"/>
        </a:p>
      </dgm:t>
    </dgm:pt>
    <dgm:pt modelId="{1CA14612-382C-46DE-9139-3F589F407CC5}" type="parTrans" cxnId="{6E5C9879-E271-4F11-9EBA-22F62399C9B3}">
      <dgm:prSet/>
      <dgm:spPr/>
      <dgm:t>
        <a:bodyPr/>
        <a:lstStyle/>
        <a:p>
          <a:endParaRPr lang="bs-Latn-BA" sz="1600"/>
        </a:p>
      </dgm:t>
    </dgm:pt>
    <dgm:pt modelId="{7B0B1DA1-113C-4170-9184-CE29D4D6A411}" type="sibTrans" cxnId="{6E5C9879-E271-4F11-9EBA-22F62399C9B3}">
      <dgm:prSet/>
      <dgm:spPr/>
      <dgm:t>
        <a:bodyPr/>
        <a:lstStyle/>
        <a:p>
          <a:endParaRPr lang="bs-Latn-BA" sz="1600"/>
        </a:p>
      </dgm:t>
    </dgm:pt>
    <dgm:pt modelId="{F304330F-77FF-436C-9B90-9D7D9D274772}">
      <dgm:prSet custT="1"/>
      <dgm:spPr/>
      <dgm:t>
        <a:bodyPr/>
        <a:lstStyle/>
        <a:p>
          <a:r>
            <a:rPr lang="bs-Latn-BA" sz="1600" dirty="0" smtClean="0"/>
            <a:t>ADR certifikat</a:t>
          </a:r>
          <a:endParaRPr lang="bs-Latn-BA" sz="1600" dirty="0"/>
        </a:p>
      </dgm:t>
    </dgm:pt>
    <dgm:pt modelId="{171D6152-C63B-4B40-BF0B-AC83B04EFF89}" type="parTrans" cxnId="{CDAED2F4-B50B-48A2-946D-C4568A96275B}">
      <dgm:prSet/>
      <dgm:spPr/>
      <dgm:t>
        <a:bodyPr/>
        <a:lstStyle/>
        <a:p>
          <a:endParaRPr lang="bs-Latn-BA" sz="1600"/>
        </a:p>
      </dgm:t>
    </dgm:pt>
    <dgm:pt modelId="{CDA76DCE-4063-43F6-802F-997CDD4E5A0E}" type="sibTrans" cxnId="{CDAED2F4-B50B-48A2-946D-C4568A96275B}">
      <dgm:prSet/>
      <dgm:spPr/>
      <dgm:t>
        <a:bodyPr/>
        <a:lstStyle/>
        <a:p>
          <a:endParaRPr lang="bs-Latn-BA" sz="1600"/>
        </a:p>
      </dgm:t>
    </dgm:pt>
    <dgm:pt modelId="{2C57557E-CA65-470B-AF9C-868211FAC3C7}">
      <dgm:prSet custT="1"/>
      <dgm:spPr/>
      <dgm:t>
        <a:bodyPr/>
        <a:lstStyle/>
        <a:p>
          <a:r>
            <a:rPr lang="bs-Latn-BA" sz="1600" dirty="0" smtClean="0"/>
            <a:t>EN standardi</a:t>
          </a:r>
          <a:endParaRPr lang="bs-Latn-BA" sz="1600" dirty="0"/>
        </a:p>
      </dgm:t>
    </dgm:pt>
    <dgm:pt modelId="{BBD8A6C0-346D-4282-AE28-CC54A9410D27}" type="parTrans" cxnId="{A5833839-DC5B-4083-8C5C-5AFE0BEB639F}">
      <dgm:prSet/>
      <dgm:spPr/>
      <dgm:t>
        <a:bodyPr/>
        <a:lstStyle/>
        <a:p>
          <a:endParaRPr lang="bs-Latn-BA" sz="1600"/>
        </a:p>
      </dgm:t>
    </dgm:pt>
    <dgm:pt modelId="{A1CDA5CD-F1E3-444E-B4B2-4F9BDE1C1A67}" type="sibTrans" cxnId="{A5833839-DC5B-4083-8C5C-5AFE0BEB639F}">
      <dgm:prSet/>
      <dgm:spPr/>
      <dgm:t>
        <a:bodyPr/>
        <a:lstStyle/>
        <a:p>
          <a:endParaRPr lang="bs-Latn-BA" sz="1600"/>
        </a:p>
      </dgm:t>
    </dgm:pt>
    <dgm:pt modelId="{25FA41E1-22C7-4A93-9152-4625A8CC4D86}" type="pres">
      <dgm:prSet presAssocID="{0BB9DB08-A1AF-4BE2-B5AC-C00C493F8B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D52C4C-2853-47A2-B4C1-34ADFFC99261}" type="pres">
      <dgm:prSet presAssocID="{A2EC35C2-68A7-48F9-AC52-C2346A3F3743}" presName="comp" presStyleCnt="0"/>
      <dgm:spPr/>
    </dgm:pt>
    <dgm:pt modelId="{363D38A1-F92B-49E8-8266-9C6675B94A5E}" type="pres">
      <dgm:prSet presAssocID="{A2EC35C2-68A7-48F9-AC52-C2346A3F3743}" presName="box" presStyleLbl="node1" presStyleIdx="0" presStyleCnt="9"/>
      <dgm:spPr/>
      <dgm:t>
        <a:bodyPr/>
        <a:lstStyle/>
        <a:p>
          <a:endParaRPr lang="bs-Latn-BA"/>
        </a:p>
      </dgm:t>
    </dgm:pt>
    <dgm:pt modelId="{683CC0E1-4678-47F2-9AA9-0C276F92C3E4}" type="pres">
      <dgm:prSet presAssocID="{A2EC35C2-68A7-48F9-AC52-C2346A3F3743}" presName="img" presStyleLbl="fgImgPlace1" presStyleIdx="0" presStyleCnt="9" custScaleX="107304" custScaleY="159617" custLinFactNeighborX="-33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6ACFAE-CC2D-46BA-A5CD-85999F52A620}" type="pres">
      <dgm:prSet presAssocID="{A2EC35C2-68A7-48F9-AC52-C2346A3F3743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D997970-4B1E-440B-8F87-3DA8164F4A71}" type="pres">
      <dgm:prSet presAssocID="{1F5731E3-291C-4AD8-A215-DAF6581E285C}" presName="spacer" presStyleCnt="0"/>
      <dgm:spPr/>
    </dgm:pt>
    <dgm:pt modelId="{B73F1895-23F3-47C7-8A9A-46B08487481D}" type="pres">
      <dgm:prSet presAssocID="{40C8E058-1CA5-4809-A512-EE730F8562CA}" presName="comp" presStyleCnt="0"/>
      <dgm:spPr/>
    </dgm:pt>
    <dgm:pt modelId="{3FECC720-5947-45A4-80F6-0AA7839DEF9E}" type="pres">
      <dgm:prSet presAssocID="{40C8E058-1CA5-4809-A512-EE730F8562CA}" presName="box" presStyleLbl="node1" presStyleIdx="1" presStyleCnt="9"/>
      <dgm:spPr/>
      <dgm:t>
        <a:bodyPr/>
        <a:lstStyle/>
        <a:p>
          <a:endParaRPr lang="bs-Latn-BA"/>
        </a:p>
      </dgm:t>
    </dgm:pt>
    <dgm:pt modelId="{152E84F1-4476-47E9-ABE9-1E9F5718480B}" type="pres">
      <dgm:prSet presAssocID="{40C8E058-1CA5-4809-A512-EE730F8562CA}" presName="img" presStyleLbl="fgImgPlace1" presStyleIdx="1" presStyleCnt="9" custScaleX="109141" custScaleY="176834" custLinFactNeighborX="-31406" custLinFactNeighborY="-92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D2BBAE-25EA-4CA3-ADDE-B0EEF9BBE534}" type="pres">
      <dgm:prSet presAssocID="{40C8E058-1CA5-4809-A512-EE730F8562CA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C622DDE-E9D3-40C5-BDED-FF96AC58FC89}" type="pres">
      <dgm:prSet presAssocID="{270F0F60-4E80-497C-B7BF-84BBB23E604A}" presName="spacer" presStyleCnt="0"/>
      <dgm:spPr/>
    </dgm:pt>
    <dgm:pt modelId="{84915417-25EC-4B28-B05F-274CE07DC4F2}" type="pres">
      <dgm:prSet presAssocID="{EEC1BCD3-FA44-4C08-B4AF-5B4161AB04A4}" presName="comp" presStyleCnt="0"/>
      <dgm:spPr/>
    </dgm:pt>
    <dgm:pt modelId="{B0706F48-0C95-40DD-B849-C5CA7640C98A}" type="pres">
      <dgm:prSet presAssocID="{EEC1BCD3-FA44-4C08-B4AF-5B4161AB04A4}" presName="box" presStyleLbl="node1" presStyleIdx="2" presStyleCnt="9"/>
      <dgm:spPr/>
      <dgm:t>
        <a:bodyPr/>
        <a:lstStyle/>
        <a:p>
          <a:endParaRPr lang="bs-Latn-BA"/>
        </a:p>
      </dgm:t>
    </dgm:pt>
    <dgm:pt modelId="{D87611B0-0F29-4D3C-B094-43E4939D3F37}" type="pres">
      <dgm:prSet presAssocID="{EEC1BCD3-FA44-4C08-B4AF-5B4161AB04A4}" presName="img" presStyleLbl="fgImgPlace1" presStyleIdx="2" presStyleCnt="9" custScaleX="107502" custScaleY="174330" custLinFactNeighborX="-35809" custLinFactNeighborY="-106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318D32-6145-4742-849D-0EC79487910A}" type="pres">
      <dgm:prSet presAssocID="{EEC1BCD3-FA44-4C08-B4AF-5B4161AB04A4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183EADA-79A8-4664-AD09-EFA865EEBC5C}" type="pres">
      <dgm:prSet presAssocID="{37A5F023-409A-4E4C-9D7C-9740B88C38B3}" presName="spacer" presStyleCnt="0"/>
      <dgm:spPr/>
    </dgm:pt>
    <dgm:pt modelId="{66963FAC-74D8-4860-8F14-E86FCC292461}" type="pres">
      <dgm:prSet presAssocID="{742C7B4C-A399-4844-B201-01E89338D222}" presName="comp" presStyleCnt="0"/>
      <dgm:spPr/>
    </dgm:pt>
    <dgm:pt modelId="{337B71AC-0288-4AFF-89EF-BCCBCF1B5702}" type="pres">
      <dgm:prSet presAssocID="{742C7B4C-A399-4844-B201-01E89338D222}" presName="box" presStyleLbl="node1" presStyleIdx="3" presStyleCnt="9"/>
      <dgm:spPr/>
      <dgm:t>
        <a:bodyPr/>
        <a:lstStyle/>
        <a:p>
          <a:endParaRPr lang="bs-Latn-BA"/>
        </a:p>
      </dgm:t>
    </dgm:pt>
    <dgm:pt modelId="{6FA7CE49-B569-4B74-BDC7-E2EF069F8E08}" type="pres">
      <dgm:prSet presAssocID="{742C7B4C-A399-4844-B201-01E89338D222}" presName="img" presStyleLbl="fgImgPlace1" presStyleIdx="3" presStyleCnt="9" custScaleX="105964" custScaleY="143456" custLinFactNeighborX="-35866" custLinFactNeighborY="-62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F2C3D0C-99D3-4513-B6AC-6ECE4E6F981E}" type="pres">
      <dgm:prSet presAssocID="{742C7B4C-A399-4844-B201-01E89338D222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0FEA52D-406C-4199-B9E6-76698038DAF6}" type="pres">
      <dgm:prSet presAssocID="{D42B73CB-F78D-49B1-8CB4-B3FAC23B54F9}" presName="spacer" presStyleCnt="0"/>
      <dgm:spPr/>
    </dgm:pt>
    <dgm:pt modelId="{0B4C8EB2-23CB-45E1-B3CE-94840103315E}" type="pres">
      <dgm:prSet presAssocID="{E6807A68-EB30-4F29-B7D0-E9652BACB6EA}" presName="comp" presStyleCnt="0"/>
      <dgm:spPr/>
    </dgm:pt>
    <dgm:pt modelId="{5B545DB3-A350-4CFF-A2C6-2C85D9D1BAE2}" type="pres">
      <dgm:prSet presAssocID="{E6807A68-EB30-4F29-B7D0-E9652BACB6EA}" presName="box" presStyleLbl="node1" presStyleIdx="4" presStyleCnt="9"/>
      <dgm:spPr/>
      <dgm:t>
        <a:bodyPr/>
        <a:lstStyle/>
        <a:p>
          <a:endParaRPr lang="hr-HR"/>
        </a:p>
      </dgm:t>
    </dgm:pt>
    <dgm:pt modelId="{E8394F59-9F76-4A73-B8FA-1F319E9E8A2F}" type="pres">
      <dgm:prSet presAssocID="{E6807A68-EB30-4F29-B7D0-E9652BACB6EA}" presName="img" presStyleLbl="fgImgPlace1" presStyleIdx="4" presStyleCnt="9" custScaleX="105959" custScaleY="122598" custLinFactNeighborX="-35896" custLinFactNeighborY="-620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A21FEDC-60D1-409D-87AA-8F6DF06C464C}" type="pres">
      <dgm:prSet presAssocID="{E6807A68-EB30-4F29-B7D0-E9652BACB6EA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8B6734-C6C6-49EB-98E2-A460BBB91D35}" type="pres">
      <dgm:prSet presAssocID="{D7970D94-FCD3-4C95-B593-250BCC4A2419}" presName="spacer" presStyleCnt="0"/>
      <dgm:spPr/>
    </dgm:pt>
    <dgm:pt modelId="{2A163058-969E-4A03-BD7A-13C9AA1D9FB3}" type="pres">
      <dgm:prSet presAssocID="{19C559C2-FE95-46DE-8A1F-75983A91B32A}" presName="comp" presStyleCnt="0"/>
      <dgm:spPr/>
    </dgm:pt>
    <dgm:pt modelId="{1DDABEE2-E1C1-46D6-9D50-0B894690CDB0}" type="pres">
      <dgm:prSet presAssocID="{19C559C2-FE95-46DE-8A1F-75983A91B32A}" presName="box" presStyleLbl="node1" presStyleIdx="5" presStyleCnt="9"/>
      <dgm:spPr/>
      <dgm:t>
        <a:bodyPr/>
        <a:lstStyle/>
        <a:p>
          <a:endParaRPr lang="hr-HR"/>
        </a:p>
      </dgm:t>
    </dgm:pt>
    <dgm:pt modelId="{070CE917-5BA0-4044-82D6-E7F3135C1840}" type="pres">
      <dgm:prSet presAssocID="{19C559C2-FE95-46DE-8A1F-75983A91B32A}" presName="img" presStyleLbl="fgImgPlace1" presStyleIdx="5" presStyleCnt="9" custScaleX="105226" custScaleY="165334" custLinFactNeighborX="-36826" custLinFactNeighborY="-1425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548A96C-9564-4E09-A25C-BF62EFBFF666}" type="pres">
      <dgm:prSet presAssocID="{19C559C2-FE95-46DE-8A1F-75983A91B32A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878211-F6F3-42E8-881E-50BDBA553C9E}" type="pres">
      <dgm:prSet presAssocID="{05E91276-C049-4B85-B023-22E87CCD575C}" presName="spacer" presStyleCnt="0"/>
      <dgm:spPr/>
    </dgm:pt>
    <dgm:pt modelId="{BF0262B3-84E2-41B4-8441-DFFC796D0D8B}" type="pres">
      <dgm:prSet presAssocID="{AE2F9816-16F5-4D3B-B2B8-13514FB355D5}" presName="comp" presStyleCnt="0"/>
      <dgm:spPr/>
    </dgm:pt>
    <dgm:pt modelId="{BE1054B7-14F7-47F0-AFC9-9E53029D84A8}" type="pres">
      <dgm:prSet presAssocID="{AE2F9816-16F5-4D3B-B2B8-13514FB355D5}" presName="box" presStyleLbl="node1" presStyleIdx="6" presStyleCnt="9"/>
      <dgm:spPr/>
      <dgm:t>
        <a:bodyPr/>
        <a:lstStyle/>
        <a:p>
          <a:endParaRPr lang="bs-Latn-BA"/>
        </a:p>
      </dgm:t>
    </dgm:pt>
    <dgm:pt modelId="{CD025DE8-BECE-4192-A621-81C0E1DB1F6D}" type="pres">
      <dgm:prSet presAssocID="{AE2F9816-16F5-4D3B-B2B8-13514FB355D5}" presName="img" presStyleLbl="fgImgPlace1" presStyleIdx="6" presStyleCnt="9" custScaleX="102761" custScaleY="165416" custLinFactNeighborX="-36840" custLinFactNeighborY="-223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5198161-43DD-4D08-86D7-010103197CAB}" type="pres">
      <dgm:prSet presAssocID="{AE2F9816-16F5-4D3B-B2B8-13514FB355D5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B640F6A-FC37-4EDB-A811-9655A91C44D7}" type="pres">
      <dgm:prSet presAssocID="{7B0B1DA1-113C-4170-9184-CE29D4D6A411}" presName="spacer" presStyleCnt="0"/>
      <dgm:spPr/>
    </dgm:pt>
    <dgm:pt modelId="{9B6EB90C-4703-4C9C-B165-D3FB871139E5}" type="pres">
      <dgm:prSet presAssocID="{F304330F-77FF-436C-9B90-9D7D9D274772}" presName="comp" presStyleCnt="0"/>
      <dgm:spPr/>
    </dgm:pt>
    <dgm:pt modelId="{E8E28B02-55BA-4082-83E4-E860FB073DE2}" type="pres">
      <dgm:prSet presAssocID="{F304330F-77FF-436C-9B90-9D7D9D274772}" presName="box" presStyleLbl="node1" presStyleIdx="7" presStyleCnt="9"/>
      <dgm:spPr/>
      <dgm:t>
        <a:bodyPr/>
        <a:lstStyle/>
        <a:p>
          <a:endParaRPr lang="bs-Latn-BA"/>
        </a:p>
      </dgm:t>
    </dgm:pt>
    <dgm:pt modelId="{035DB2A4-82A9-4979-87FD-2E4BBD2A8582}" type="pres">
      <dgm:prSet presAssocID="{F304330F-77FF-436C-9B90-9D7D9D274772}" presName="img" presStyleLbl="fgImgPlace1" presStyleIdx="7" presStyleCnt="9" custScaleX="104849" custScaleY="139008" custLinFactNeighborX="-31651" custLinFactNeighborY="-813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2120498D-A6DB-49F8-9174-CE76F15122CC}" type="pres">
      <dgm:prSet presAssocID="{F304330F-77FF-436C-9B90-9D7D9D274772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72B414D-6F68-47B9-8C96-1F29A784BB9F}" type="pres">
      <dgm:prSet presAssocID="{CDA76DCE-4063-43F6-802F-997CDD4E5A0E}" presName="spacer" presStyleCnt="0"/>
      <dgm:spPr/>
    </dgm:pt>
    <dgm:pt modelId="{ED530371-F7FE-4AB9-99D7-548F02589F32}" type="pres">
      <dgm:prSet presAssocID="{2C57557E-CA65-470B-AF9C-868211FAC3C7}" presName="comp" presStyleCnt="0"/>
      <dgm:spPr/>
    </dgm:pt>
    <dgm:pt modelId="{0D165218-8190-407E-A149-2C5473AC341C}" type="pres">
      <dgm:prSet presAssocID="{2C57557E-CA65-470B-AF9C-868211FAC3C7}" presName="box" presStyleLbl="node1" presStyleIdx="8" presStyleCnt="9"/>
      <dgm:spPr/>
      <dgm:t>
        <a:bodyPr/>
        <a:lstStyle/>
        <a:p>
          <a:endParaRPr lang="hr-HR"/>
        </a:p>
      </dgm:t>
    </dgm:pt>
    <dgm:pt modelId="{DD8E548C-3F2E-45CE-8566-109F6015CC93}" type="pres">
      <dgm:prSet presAssocID="{2C57557E-CA65-470B-AF9C-868211FAC3C7}" presName="img" presStyleLbl="fgImgPlace1" presStyleIdx="8" presStyleCnt="9" custScaleX="108355" custScaleY="126367" custLinFactNeighborX="-31799" custLinFactNeighborY="1042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A57F9DD4-8790-4983-9A1A-1DA59667E031}" type="pres">
      <dgm:prSet presAssocID="{2C57557E-CA65-470B-AF9C-868211FAC3C7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E5C9879-E271-4F11-9EBA-22F62399C9B3}" srcId="{0BB9DB08-A1AF-4BE2-B5AC-C00C493F8BED}" destId="{AE2F9816-16F5-4D3B-B2B8-13514FB355D5}" srcOrd="6" destOrd="0" parTransId="{1CA14612-382C-46DE-9139-3F589F407CC5}" sibTransId="{7B0B1DA1-113C-4170-9184-CE29D4D6A411}"/>
    <dgm:cxn modelId="{929D5B2D-A9A5-42E4-867D-4D1E8FAFA4DA}" type="presOf" srcId="{AE2F9816-16F5-4D3B-B2B8-13514FB355D5}" destId="{BE1054B7-14F7-47F0-AFC9-9E53029D84A8}" srcOrd="0" destOrd="0" presId="urn:microsoft.com/office/officeart/2005/8/layout/vList4"/>
    <dgm:cxn modelId="{7EC54DD1-7E4E-4894-9D44-AC9C83EC82FB}" type="presOf" srcId="{A2EC35C2-68A7-48F9-AC52-C2346A3F3743}" destId="{363D38A1-F92B-49E8-8266-9C6675B94A5E}" srcOrd="0" destOrd="0" presId="urn:microsoft.com/office/officeart/2005/8/layout/vList4"/>
    <dgm:cxn modelId="{D697CF11-1C3D-48F3-BD7E-D4FD693DE268}" type="presOf" srcId="{AE2F9816-16F5-4D3B-B2B8-13514FB355D5}" destId="{35198161-43DD-4D08-86D7-010103197CAB}" srcOrd="1" destOrd="0" presId="urn:microsoft.com/office/officeart/2005/8/layout/vList4"/>
    <dgm:cxn modelId="{1BD94AC7-F488-4A09-9DA7-7428122CFDAB}" srcId="{0BB9DB08-A1AF-4BE2-B5AC-C00C493F8BED}" destId="{EEC1BCD3-FA44-4C08-B4AF-5B4161AB04A4}" srcOrd="2" destOrd="0" parTransId="{A290CC62-5D50-43AF-9396-AAE35B3A1D3E}" sibTransId="{37A5F023-409A-4E4C-9D7C-9740B88C38B3}"/>
    <dgm:cxn modelId="{1CEB3BF2-FFE8-4342-9A4C-F54CDF4C247A}" type="presOf" srcId="{742C7B4C-A399-4844-B201-01E89338D222}" destId="{337B71AC-0288-4AFF-89EF-BCCBCF1B5702}" srcOrd="0" destOrd="0" presId="urn:microsoft.com/office/officeart/2005/8/layout/vList4"/>
    <dgm:cxn modelId="{73DEE556-29D4-4FA4-A679-5FA70AF6A37E}" type="presOf" srcId="{F304330F-77FF-436C-9B90-9D7D9D274772}" destId="{2120498D-A6DB-49F8-9174-CE76F15122CC}" srcOrd="1" destOrd="0" presId="urn:microsoft.com/office/officeart/2005/8/layout/vList4"/>
    <dgm:cxn modelId="{735471D3-E10D-4B02-ADF1-58EB1CB3962A}" type="presOf" srcId="{19C559C2-FE95-46DE-8A1F-75983A91B32A}" destId="{C548A96C-9564-4E09-A25C-BF62EFBFF666}" srcOrd="1" destOrd="0" presId="urn:microsoft.com/office/officeart/2005/8/layout/vList4"/>
    <dgm:cxn modelId="{E1ACA217-AD37-43E9-B8D7-8DD3D3FA0974}" type="presOf" srcId="{EEC1BCD3-FA44-4C08-B4AF-5B4161AB04A4}" destId="{B0706F48-0C95-40DD-B849-C5CA7640C98A}" srcOrd="0" destOrd="0" presId="urn:microsoft.com/office/officeart/2005/8/layout/vList4"/>
    <dgm:cxn modelId="{BDDD02C4-6CF9-4532-B0E5-3FA62ED50CAF}" type="presOf" srcId="{2C57557E-CA65-470B-AF9C-868211FAC3C7}" destId="{0D165218-8190-407E-A149-2C5473AC341C}" srcOrd="0" destOrd="0" presId="urn:microsoft.com/office/officeart/2005/8/layout/vList4"/>
    <dgm:cxn modelId="{CDAED2F4-B50B-48A2-946D-C4568A96275B}" srcId="{0BB9DB08-A1AF-4BE2-B5AC-C00C493F8BED}" destId="{F304330F-77FF-436C-9B90-9D7D9D274772}" srcOrd="7" destOrd="0" parTransId="{171D6152-C63B-4B40-BF0B-AC83B04EFF89}" sibTransId="{CDA76DCE-4063-43F6-802F-997CDD4E5A0E}"/>
    <dgm:cxn modelId="{1942DE43-9FA6-4B4B-8EF2-8E89AD70C567}" type="presOf" srcId="{E6807A68-EB30-4F29-B7D0-E9652BACB6EA}" destId="{5B545DB3-A350-4CFF-A2C6-2C85D9D1BAE2}" srcOrd="0" destOrd="0" presId="urn:microsoft.com/office/officeart/2005/8/layout/vList4"/>
    <dgm:cxn modelId="{CAFD7DF2-EA47-4E8C-9749-954F78D182A6}" type="presOf" srcId="{A2EC35C2-68A7-48F9-AC52-C2346A3F3743}" destId="{3D6ACFAE-CC2D-46BA-A5CD-85999F52A620}" srcOrd="1" destOrd="0" presId="urn:microsoft.com/office/officeart/2005/8/layout/vList4"/>
    <dgm:cxn modelId="{59156905-ECDE-4DDF-AB06-3973267A1A5C}" type="presOf" srcId="{F304330F-77FF-436C-9B90-9D7D9D274772}" destId="{E8E28B02-55BA-4082-83E4-E860FB073DE2}" srcOrd="0" destOrd="0" presId="urn:microsoft.com/office/officeart/2005/8/layout/vList4"/>
    <dgm:cxn modelId="{597C117F-4A2A-40FC-A288-77F94775E281}" type="presOf" srcId="{0BB9DB08-A1AF-4BE2-B5AC-C00C493F8BED}" destId="{25FA41E1-22C7-4A93-9152-4625A8CC4D86}" srcOrd="0" destOrd="0" presId="urn:microsoft.com/office/officeart/2005/8/layout/vList4"/>
    <dgm:cxn modelId="{A5833839-DC5B-4083-8C5C-5AFE0BEB639F}" srcId="{0BB9DB08-A1AF-4BE2-B5AC-C00C493F8BED}" destId="{2C57557E-CA65-470B-AF9C-868211FAC3C7}" srcOrd="8" destOrd="0" parTransId="{BBD8A6C0-346D-4282-AE28-CC54A9410D27}" sibTransId="{A1CDA5CD-F1E3-444E-B4B2-4F9BDE1C1A67}"/>
    <dgm:cxn modelId="{A304D4AE-71CB-42DB-8161-EAC60785686C}" type="presOf" srcId="{40C8E058-1CA5-4809-A512-EE730F8562CA}" destId="{3FECC720-5947-45A4-80F6-0AA7839DEF9E}" srcOrd="0" destOrd="0" presId="urn:microsoft.com/office/officeart/2005/8/layout/vList4"/>
    <dgm:cxn modelId="{04E2B7CE-1488-474A-9EDB-6CEF00215E83}" type="presOf" srcId="{19C559C2-FE95-46DE-8A1F-75983A91B32A}" destId="{1DDABEE2-E1C1-46D6-9D50-0B894690CDB0}" srcOrd="0" destOrd="0" presId="urn:microsoft.com/office/officeart/2005/8/layout/vList4"/>
    <dgm:cxn modelId="{910A0753-CAD2-4A29-8D0E-84297B2C93C6}" srcId="{0BB9DB08-A1AF-4BE2-B5AC-C00C493F8BED}" destId="{E6807A68-EB30-4F29-B7D0-E9652BACB6EA}" srcOrd="4" destOrd="0" parTransId="{4ED62D67-F0DE-40E3-9CC0-70B3A717B9D1}" sibTransId="{D7970D94-FCD3-4C95-B593-250BCC4A2419}"/>
    <dgm:cxn modelId="{5996A798-A053-4379-90B2-E4B1DC8C2D1B}" type="presOf" srcId="{742C7B4C-A399-4844-B201-01E89338D222}" destId="{7F2C3D0C-99D3-4513-B6AC-6ECE4E6F981E}" srcOrd="1" destOrd="0" presId="urn:microsoft.com/office/officeart/2005/8/layout/vList4"/>
    <dgm:cxn modelId="{2F209A42-B5F0-4DFB-A97E-51E1969F99FB}" srcId="{0BB9DB08-A1AF-4BE2-B5AC-C00C493F8BED}" destId="{19C559C2-FE95-46DE-8A1F-75983A91B32A}" srcOrd="5" destOrd="0" parTransId="{7B765E88-4FF8-4668-BD90-82C6EBEFE99D}" sibTransId="{05E91276-C049-4B85-B023-22E87CCD575C}"/>
    <dgm:cxn modelId="{6720E98D-3BF1-45F0-9858-840E845EB485}" type="presOf" srcId="{EEC1BCD3-FA44-4C08-B4AF-5B4161AB04A4}" destId="{8E318D32-6145-4742-849D-0EC79487910A}" srcOrd="1" destOrd="0" presId="urn:microsoft.com/office/officeart/2005/8/layout/vList4"/>
    <dgm:cxn modelId="{629D61C0-6A36-4861-A5C8-D18A39507C6F}" type="presOf" srcId="{40C8E058-1CA5-4809-A512-EE730F8562CA}" destId="{08D2BBAE-25EA-4CA3-ADDE-B0EEF9BBE534}" srcOrd="1" destOrd="0" presId="urn:microsoft.com/office/officeart/2005/8/layout/vList4"/>
    <dgm:cxn modelId="{BE8770D3-D470-4E8D-AB66-3009FBA0B44C}" srcId="{0BB9DB08-A1AF-4BE2-B5AC-C00C493F8BED}" destId="{A2EC35C2-68A7-48F9-AC52-C2346A3F3743}" srcOrd="0" destOrd="0" parTransId="{693C0F49-634B-48A7-A976-A04B6733F273}" sibTransId="{1F5731E3-291C-4AD8-A215-DAF6581E285C}"/>
    <dgm:cxn modelId="{F170E134-2AE3-4D7F-8B49-583F1752BA5B}" type="presOf" srcId="{E6807A68-EB30-4F29-B7D0-E9652BACB6EA}" destId="{2A21FEDC-60D1-409D-87AA-8F6DF06C464C}" srcOrd="1" destOrd="0" presId="urn:microsoft.com/office/officeart/2005/8/layout/vList4"/>
    <dgm:cxn modelId="{210CB392-E0CD-4A41-8E37-768563841691}" srcId="{0BB9DB08-A1AF-4BE2-B5AC-C00C493F8BED}" destId="{40C8E058-1CA5-4809-A512-EE730F8562CA}" srcOrd="1" destOrd="0" parTransId="{99C899B5-EDDB-48B6-94CF-FC51783106B7}" sibTransId="{270F0F60-4E80-497C-B7BF-84BBB23E604A}"/>
    <dgm:cxn modelId="{42B1A643-4924-462A-9044-3A7945EDFEDD}" srcId="{0BB9DB08-A1AF-4BE2-B5AC-C00C493F8BED}" destId="{742C7B4C-A399-4844-B201-01E89338D222}" srcOrd="3" destOrd="0" parTransId="{9DA90995-95BC-4C9E-8194-9E2C78D0D65D}" sibTransId="{D42B73CB-F78D-49B1-8CB4-B3FAC23B54F9}"/>
    <dgm:cxn modelId="{9BEA530A-43BE-493A-BA59-CBD8B6249804}" type="presOf" srcId="{2C57557E-CA65-470B-AF9C-868211FAC3C7}" destId="{A57F9DD4-8790-4983-9A1A-1DA59667E031}" srcOrd="1" destOrd="0" presId="urn:microsoft.com/office/officeart/2005/8/layout/vList4"/>
    <dgm:cxn modelId="{EFA37139-F6A1-45C9-9A54-FD30E2A9F8EF}" type="presParOf" srcId="{25FA41E1-22C7-4A93-9152-4625A8CC4D86}" destId="{82D52C4C-2853-47A2-B4C1-34ADFFC99261}" srcOrd="0" destOrd="0" presId="urn:microsoft.com/office/officeart/2005/8/layout/vList4"/>
    <dgm:cxn modelId="{589C8801-75E5-4C30-9949-C6F6F93E243A}" type="presParOf" srcId="{82D52C4C-2853-47A2-B4C1-34ADFFC99261}" destId="{363D38A1-F92B-49E8-8266-9C6675B94A5E}" srcOrd="0" destOrd="0" presId="urn:microsoft.com/office/officeart/2005/8/layout/vList4"/>
    <dgm:cxn modelId="{64964726-CAE4-4024-B015-3F1002CF0D50}" type="presParOf" srcId="{82D52C4C-2853-47A2-B4C1-34ADFFC99261}" destId="{683CC0E1-4678-47F2-9AA9-0C276F92C3E4}" srcOrd="1" destOrd="0" presId="urn:microsoft.com/office/officeart/2005/8/layout/vList4"/>
    <dgm:cxn modelId="{3AF5F9C4-4031-40A6-9A5C-6D8531484C2F}" type="presParOf" srcId="{82D52C4C-2853-47A2-B4C1-34ADFFC99261}" destId="{3D6ACFAE-CC2D-46BA-A5CD-85999F52A620}" srcOrd="2" destOrd="0" presId="urn:microsoft.com/office/officeart/2005/8/layout/vList4"/>
    <dgm:cxn modelId="{0FC31124-7CCB-4F3A-8E49-FA0C08D69B39}" type="presParOf" srcId="{25FA41E1-22C7-4A93-9152-4625A8CC4D86}" destId="{8D997970-4B1E-440B-8F87-3DA8164F4A71}" srcOrd="1" destOrd="0" presId="urn:microsoft.com/office/officeart/2005/8/layout/vList4"/>
    <dgm:cxn modelId="{B577B0E7-4B46-4923-83C0-514D9179D082}" type="presParOf" srcId="{25FA41E1-22C7-4A93-9152-4625A8CC4D86}" destId="{B73F1895-23F3-47C7-8A9A-46B08487481D}" srcOrd="2" destOrd="0" presId="urn:microsoft.com/office/officeart/2005/8/layout/vList4"/>
    <dgm:cxn modelId="{3D84876C-94F1-4FB1-8F53-1D36001F73C9}" type="presParOf" srcId="{B73F1895-23F3-47C7-8A9A-46B08487481D}" destId="{3FECC720-5947-45A4-80F6-0AA7839DEF9E}" srcOrd="0" destOrd="0" presId="urn:microsoft.com/office/officeart/2005/8/layout/vList4"/>
    <dgm:cxn modelId="{66A1AA3F-53F5-44C3-9982-D2DD9D9B529E}" type="presParOf" srcId="{B73F1895-23F3-47C7-8A9A-46B08487481D}" destId="{152E84F1-4476-47E9-ABE9-1E9F5718480B}" srcOrd="1" destOrd="0" presId="urn:microsoft.com/office/officeart/2005/8/layout/vList4"/>
    <dgm:cxn modelId="{AE75DAF6-7452-40FC-A85D-E7C05F252E2F}" type="presParOf" srcId="{B73F1895-23F3-47C7-8A9A-46B08487481D}" destId="{08D2BBAE-25EA-4CA3-ADDE-B0EEF9BBE534}" srcOrd="2" destOrd="0" presId="urn:microsoft.com/office/officeart/2005/8/layout/vList4"/>
    <dgm:cxn modelId="{6FE4F287-2638-465C-B20D-DD69EDDC933B}" type="presParOf" srcId="{25FA41E1-22C7-4A93-9152-4625A8CC4D86}" destId="{3C622DDE-E9D3-40C5-BDED-FF96AC58FC89}" srcOrd="3" destOrd="0" presId="urn:microsoft.com/office/officeart/2005/8/layout/vList4"/>
    <dgm:cxn modelId="{D872392A-6C1A-44BF-B210-A4BB8BEFD11A}" type="presParOf" srcId="{25FA41E1-22C7-4A93-9152-4625A8CC4D86}" destId="{84915417-25EC-4B28-B05F-274CE07DC4F2}" srcOrd="4" destOrd="0" presId="urn:microsoft.com/office/officeart/2005/8/layout/vList4"/>
    <dgm:cxn modelId="{E0671E93-D2BA-457B-8EDE-2B38997BFE22}" type="presParOf" srcId="{84915417-25EC-4B28-B05F-274CE07DC4F2}" destId="{B0706F48-0C95-40DD-B849-C5CA7640C98A}" srcOrd="0" destOrd="0" presId="urn:microsoft.com/office/officeart/2005/8/layout/vList4"/>
    <dgm:cxn modelId="{ED196AD4-CE8E-43EC-9F63-53289D096448}" type="presParOf" srcId="{84915417-25EC-4B28-B05F-274CE07DC4F2}" destId="{D87611B0-0F29-4D3C-B094-43E4939D3F37}" srcOrd="1" destOrd="0" presId="urn:microsoft.com/office/officeart/2005/8/layout/vList4"/>
    <dgm:cxn modelId="{4663D04A-9BEE-43A0-AE45-86170020C795}" type="presParOf" srcId="{84915417-25EC-4B28-B05F-274CE07DC4F2}" destId="{8E318D32-6145-4742-849D-0EC79487910A}" srcOrd="2" destOrd="0" presId="urn:microsoft.com/office/officeart/2005/8/layout/vList4"/>
    <dgm:cxn modelId="{85C7F8F3-94D1-4DB9-BEE8-52153A371660}" type="presParOf" srcId="{25FA41E1-22C7-4A93-9152-4625A8CC4D86}" destId="{2183EADA-79A8-4664-AD09-EFA865EEBC5C}" srcOrd="5" destOrd="0" presId="urn:microsoft.com/office/officeart/2005/8/layout/vList4"/>
    <dgm:cxn modelId="{26707D69-C0C5-427E-80D1-5DDD7E3ED5B3}" type="presParOf" srcId="{25FA41E1-22C7-4A93-9152-4625A8CC4D86}" destId="{66963FAC-74D8-4860-8F14-E86FCC292461}" srcOrd="6" destOrd="0" presId="urn:microsoft.com/office/officeart/2005/8/layout/vList4"/>
    <dgm:cxn modelId="{397F53C7-25C3-4154-8354-95692C3D9F24}" type="presParOf" srcId="{66963FAC-74D8-4860-8F14-E86FCC292461}" destId="{337B71AC-0288-4AFF-89EF-BCCBCF1B5702}" srcOrd="0" destOrd="0" presId="urn:microsoft.com/office/officeart/2005/8/layout/vList4"/>
    <dgm:cxn modelId="{E7F0EA31-233C-4655-BEFD-1830E84C2385}" type="presParOf" srcId="{66963FAC-74D8-4860-8F14-E86FCC292461}" destId="{6FA7CE49-B569-4B74-BDC7-E2EF069F8E08}" srcOrd="1" destOrd="0" presId="urn:microsoft.com/office/officeart/2005/8/layout/vList4"/>
    <dgm:cxn modelId="{7A377166-6439-4624-887B-A7C046F98E08}" type="presParOf" srcId="{66963FAC-74D8-4860-8F14-E86FCC292461}" destId="{7F2C3D0C-99D3-4513-B6AC-6ECE4E6F981E}" srcOrd="2" destOrd="0" presId="urn:microsoft.com/office/officeart/2005/8/layout/vList4"/>
    <dgm:cxn modelId="{A490BF49-1E40-4483-A05C-B053DC9A532D}" type="presParOf" srcId="{25FA41E1-22C7-4A93-9152-4625A8CC4D86}" destId="{90FEA52D-406C-4199-B9E6-76698038DAF6}" srcOrd="7" destOrd="0" presId="urn:microsoft.com/office/officeart/2005/8/layout/vList4"/>
    <dgm:cxn modelId="{970787CD-F7F0-46B5-ADD7-817230C7FDCF}" type="presParOf" srcId="{25FA41E1-22C7-4A93-9152-4625A8CC4D86}" destId="{0B4C8EB2-23CB-45E1-B3CE-94840103315E}" srcOrd="8" destOrd="0" presId="urn:microsoft.com/office/officeart/2005/8/layout/vList4"/>
    <dgm:cxn modelId="{73321203-1D45-4FD9-B286-794C0741DA58}" type="presParOf" srcId="{0B4C8EB2-23CB-45E1-B3CE-94840103315E}" destId="{5B545DB3-A350-4CFF-A2C6-2C85D9D1BAE2}" srcOrd="0" destOrd="0" presId="urn:microsoft.com/office/officeart/2005/8/layout/vList4"/>
    <dgm:cxn modelId="{17D1BC44-E414-405A-B2A1-7657994A5DB3}" type="presParOf" srcId="{0B4C8EB2-23CB-45E1-B3CE-94840103315E}" destId="{E8394F59-9F76-4A73-B8FA-1F319E9E8A2F}" srcOrd="1" destOrd="0" presId="urn:microsoft.com/office/officeart/2005/8/layout/vList4"/>
    <dgm:cxn modelId="{22ED3074-2D95-482E-BF31-9EEFAAF83A7E}" type="presParOf" srcId="{0B4C8EB2-23CB-45E1-B3CE-94840103315E}" destId="{2A21FEDC-60D1-409D-87AA-8F6DF06C464C}" srcOrd="2" destOrd="0" presId="urn:microsoft.com/office/officeart/2005/8/layout/vList4"/>
    <dgm:cxn modelId="{21618ACB-3C59-4FC8-95F5-C458352C0536}" type="presParOf" srcId="{25FA41E1-22C7-4A93-9152-4625A8CC4D86}" destId="{EA8B6734-C6C6-49EB-98E2-A460BBB91D35}" srcOrd="9" destOrd="0" presId="urn:microsoft.com/office/officeart/2005/8/layout/vList4"/>
    <dgm:cxn modelId="{21E5F364-9A53-4367-80B7-1DCA354E3C39}" type="presParOf" srcId="{25FA41E1-22C7-4A93-9152-4625A8CC4D86}" destId="{2A163058-969E-4A03-BD7A-13C9AA1D9FB3}" srcOrd="10" destOrd="0" presId="urn:microsoft.com/office/officeart/2005/8/layout/vList4"/>
    <dgm:cxn modelId="{91B38977-95D6-458F-8250-F772C86F74E9}" type="presParOf" srcId="{2A163058-969E-4A03-BD7A-13C9AA1D9FB3}" destId="{1DDABEE2-E1C1-46D6-9D50-0B894690CDB0}" srcOrd="0" destOrd="0" presId="urn:microsoft.com/office/officeart/2005/8/layout/vList4"/>
    <dgm:cxn modelId="{0B6E428C-9F30-4992-89FE-59C0134D13E0}" type="presParOf" srcId="{2A163058-969E-4A03-BD7A-13C9AA1D9FB3}" destId="{070CE917-5BA0-4044-82D6-E7F3135C1840}" srcOrd="1" destOrd="0" presId="urn:microsoft.com/office/officeart/2005/8/layout/vList4"/>
    <dgm:cxn modelId="{CBC78BF6-D1E0-4174-B7A2-B5E88FEADFC7}" type="presParOf" srcId="{2A163058-969E-4A03-BD7A-13C9AA1D9FB3}" destId="{C548A96C-9564-4E09-A25C-BF62EFBFF666}" srcOrd="2" destOrd="0" presId="urn:microsoft.com/office/officeart/2005/8/layout/vList4"/>
    <dgm:cxn modelId="{D7F85FBD-4F0B-45F7-9A4B-C07A237F3FBF}" type="presParOf" srcId="{25FA41E1-22C7-4A93-9152-4625A8CC4D86}" destId="{19878211-F6F3-42E8-881E-50BDBA553C9E}" srcOrd="11" destOrd="0" presId="urn:microsoft.com/office/officeart/2005/8/layout/vList4"/>
    <dgm:cxn modelId="{02FEEBE0-7374-4E29-9932-17A811916C28}" type="presParOf" srcId="{25FA41E1-22C7-4A93-9152-4625A8CC4D86}" destId="{BF0262B3-84E2-41B4-8441-DFFC796D0D8B}" srcOrd="12" destOrd="0" presId="urn:microsoft.com/office/officeart/2005/8/layout/vList4"/>
    <dgm:cxn modelId="{F5AE643F-BFDD-49C8-AAF8-0A01A97A8166}" type="presParOf" srcId="{BF0262B3-84E2-41B4-8441-DFFC796D0D8B}" destId="{BE1054B7-14F7-47F0-AFC9-9E53029D84A8}" srcOrd="0" destOrd="0" presId="urn:microsoft.com/office/officeart/2005/8/layout/vList4"/>
    <dgm:cxn modelId="{86CB4131-780E-4DB5-A8F3-8F0B9C09DAF5}" type="presParOf" srcId="{BF0262B3-84E2-41B4-8441-DFFC796D0D8B}" destId="{CD025DE8-BECE-4192-A621-81C0E1DB1F6D}" srcOrd="1" destOrd="0" presId="urn:microsoft.com/office/officeart/2005/8/layout/vList4"/>
    <dgm:cxn modelId="{3A068D23-6732-49F5-8F5F-8A763B6C92D2}" type="presParOf" srcId="{BF0262B3-84E2-41B4-8441-DFFC796D0D8B}" destId="{35198161-43DD-4D08-86D7-010103197CAB}" srcOrd="2" destOrd="0" presId="urn:microsoft.com/office/officeart/2005/8/layout/vList4"/>
    <dgm:cxn modelId="{04F7D574-D97B-43B7-8573-B7A1E80F34C4}" type="presParOf" srcId="{25FA41E1-22C7-4A93-9152-4625A8CC4D86}" destId="{4B640F6A-FC37-4EDB-A811-9655A91C44D7}" srcOrd="13" destOrd="0" presId="urn:microsoft.com/office/officeart/2005/8/layout/vList4"/>
    <dgm:cxn modelId="{7AD49333-2023-481A-A705-A025D71FDA36}" type="presParOf" srcId="{25FA41E1-22C7-4A93-9152-4625A8CC4D86}" destId="{9B6EB90C-4703-4C9C-B165-D3FB871139E5}" srcOrd="14" destOrd="0" presId="urn:microsoft.com/office/officeart/2005/8/layout/vList4"/>
    <dgm:cxn modelId="{C3C5F67E-3321-4A7F-8065-A880F41121EE}" type="presParOf" srcId="{9B6EB90C-4703-4C9C-B165-D3FB871139E5}" destId="{E8E28B02-55BA-4082-83E4-E860FB073DE2}" srcOrd="0" destOrd="0" presId="urn:microsoft.com/office/officeart/2005/8/layout/vList4"/>
    <dgm:cxn modelId="{64455979-BCF5-4880-9D04-A66D25E0D14E}" type="presParOf" srcId="{9B6EB90C-4703-4C9C-B165-D3FB871139E5}" destId="{035DB2A4-82A9-4979-87FD-2E4BBD2A8582}" srcOrd="1" destOrd="0" presId="urn:microsoft.com/office/officeart/2005/8/layout/vList4"/>
    <dgm:cxn modelId="{7781AE02-5165-451D-936C-371B837EC37E}" type="presParOf" srcId="{9B6EB90C-4703-4C9C-B165-D3FB871139E5}" destId="{2120498D-A6DB-49F8-9174-CE76F15122CC}" srcOrd="2" destOrd="0" presId="urn:microsoft.com/office/officeart/2005/8/layout/vList4"/>
    <dgm:cxn modelId="{22B19F66-E2DD-4D60-9431-5BE00A7FF26F}" type="presParOf" srcId="{25FA41E1-22C7-4A93-9152-4625A8CC4D86}" destId="{772B414D-6F68-47B9-8C96-1F29A784BB9F}" srcOrd="15" destOrd="0" presId="urn:microsoft.com/office/officeart/2005/8/layout/vList4"/>
    <dgm:cxn modelId="{5E2AAC15-2C78-465F-BA99-0B9647FB7E8B}" type="presParOf" srcId="{25FA41E1-22C7-4A93-9152-4625A8CC4D86}" destId="{ED530371-F7FE-4AB9-99D7-548F02589F32}" srcOrd="16" destOrd="0" presId="urn:microsoft.com/office/officeart/2005/8/layout/vList4"/>
    <dgm:cxn modelId="{C4EA4B75-C5FE-4D6E-92C4-35D9229A0500}" type="presParOf" srcId="{ED530371-F7FE-4AB9-99D7-548F02589F32}" destId="{0D165218-8190-407E-A149-2C5473AC341C}" srcOrd="0" destOrd="0" presId="urn:microsoft.com/office/officeart/2005/8/layout/vList4"/>
    <dgm:cxn modelId="{AB2D8B85-6DB5-4784-AEEC-973C5F2590E2}" type="presParOf" srcId="{ED530371-F7FE-4AB9-99D7-548F02589F32}" destId="{DD8E548C-3F2E-45CE-8566-109F6015CC93}" srcOrd="1" destOrd="0" presId="urn:microsoft.com/office/officeart/2005/8/layout/vList4"/>
    <dgm:cxn modelId="{BA9C43EA-6091-4976-812A-3771B335ADB7}" type="presParOf" srcId="{ED530371-F7FE-4AB9-99D7-548F02589F32}" destId="{A57F9DD4-8790-4983-9A1A-1DA59667E031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27583-7C06-494B-9596-7CB5E5E0F8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31F5461-A0B6-46F0-B4B3-7FCE190DF383}">
      <dgm:prSet phldrT="[Text]" custT="1"/>
      <dgm:spPr/>
      <dgm:t>
        <a:bodyPr/>
        <a:lstStyle/>
        <a:p>
          <a:r>
            <a:rPr lang="hr-HR" sz="1800" b="1" dirty="0" smtClean="0">
              <a:latin typeface="Arial Narrow" pitchFamily="34" charset="0"/>
            </a:rPr>
            <a:t>Pravilnik</a:t>
          </a:r>
          <a:r>
            <a:rPr lang="hr-HR" sz="1800" b="1" baseline="0" dirty="0" smtClean="0">
              <a:latin typeface="Arial Narrow" pitchFamily="34" charset="0"/>
            </a:rPr>
            <a:t> o zaštiti na radu</a:t>
          </a:r>
          <a:endParaRPr lang="hr-HR" sz="1800" dirty="0">
            <a:latin typeface="Arial Narrow" pitchFamily="34" charset="0"/>
          </a:endParaRPr>
        </a:p>
      </dgm:t>
    </dgm:pt>
    <dgm:pt modelId="{4ECA34DC-62DE-4F15-8615-EAEFBD835275}" type="parTrans" cxnId="{F5F43635-973F-4BCD-B0F3-923362C91ED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BF1E2C83-26A5-4C41-856A-64842F4DC2C1}" type="sibTrans" cxnId="{F5F43635-973F-4BCD-B0F3-923362C91ED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DA197976-191E-4D71-8622-477F9BEFAF0F}">
      <dgm:prSet phldrT="[Text]"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Referent zaštite na radu</a:t>
          </a:r>
          <a:endParaRPr lang="hr-HR" sz="1800" dirty="0">
            <a:latin typeface="Arial Narrow" pitchFamily="34" charset="0"/>
          </a:endParaRPr>
        </a:p>
      </dgm:t>
    </dgm:pt>
    <dgm:pt modelId="{49010E54-7032-442B-9465-75D7AA994E9E}" type="parTrans" cxnId="{9BBA0DE0-1577-404E-BEE3-3EECE0628EC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E14D60C5-7F3A-476C-9C72-01B8F942150F}" type="sibTrans" cxnId="{9BBA0DE0-1577-404E-BEE3-3EECE0628EC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9E725F50-0042-407D-ACA3-70FF6199D760}">
      <dgm:prSet phldrT="[Text]" custT="1"/>
      <dgm:spPr/>
      <dgm:t>
        <a:bodyPr/>
        <a:lstStyle/>
        <a:p>
          <a:r>
            <a:rPr lang="hr-HR" sz="1800" b="1" dirty="0" smtClean="0">
              <a:latin typeface="Arial Narrow" pitchFamily="34" charset="0"/>
            </a:rPr>
            <a:t>Pravilnik</a:t>
          </a:r>
          <a:r>
            <a:rPr lang="hr-HR" sz="1800" b="1" baseline="0" dirty="0" smtClean="0">
              <a:latin typeface="Arial Narrow" pitchFamily="34" charset="0"/>
            </a:rPr>
            <a:t> o zaštiti od požara</a:t>
          </a:r>
          <a:endParaRPr lang="hr-HR" sz="1800" dirty="0">
            <a:latin typeface="Arial Narrow" pitchFamily="34" charset="0"/>
          </a:endParaRPr>
        </a:p>
      </dgm:t>
    </dgm:pt>
    <dgm:pt modelId="{0CA89DD1-9476-475E-A0C9-30D0621DB978}" type="parTrans" cxnId="{3E7DD27C-488E-4650-9483-56E7B1136D74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64238482-9406-48D4-BDCA-314993BF0B52}" type="sibTrans" cxnId="{3E7DD27C-488E-4650-9483-56E7B1136D74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C6DB63F1-18E8-40C5-BF6A-368DBEFC6FE7}">
      <dgm:prSet phldrT="[Text]"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Obuka zaposlenih iz oblasti protupožarne zaštite</a:t>
          </a:r>
          <a:endParaRPr lang="hr-HR" sz="1800" dirty="0">
            <a:latin typeface="Arial Narrow" pitchFamily="34" charset="0"/>
          </a:endParaRPr>
        </a:p>
      </dgm:t>
    </dgm:pt>
    <dgm:pt modelId="{1F085910-350C-4FFE-8119-214AD37888BE}" type="parTrans" cxnId="{B522CEBB-C1A9-44EB-9DDA-1310F29305D7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C4200724-97D1-4AE2-8C2D-896CD560EB08}" type="sibTrans" cxnId="{B522CEBB-C1A9-44EB-9DDA-1310F29305D7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28DEE5FE-4EC1-4239-AEDA-A69CF1F39A5E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Obuka zaposlenih iz oblasti zaštite na radu</a:t>
          </a:r>
          <a:endParaRPr lang="bs-Latn-BA" sz="1800" dirty="0">
            <a:latin typeface="Arial Narrow" pitchFamily="34" charset="0"/>
          </a:endParaRPr>
        </a:p>
      </dgm:t>
    </dgm:pt>
    <dgm:pt modelId="{D536D3A5-9818-4129-AE47-4CE0C9365FD2}" type="parTrans" cxnId="{58217FDB-DF93-431E-81C5-82CAB0AB53E7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20A5DF13-B4D6-44B2-85B4-541159ED3B75}" type="sibTrans" cxnId="{58217FDB-DF93-431E-81C5-82CAB0AB53E7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91509A9B-A046-4E97-B4EB-03A0F3353D5B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Lista zaštitne opreme</a:t>
          </a:r>
          <a:endParaRPr lang="bs-Latn-BA" sz="1800" dirty="0">
            <a:latin typeface="Arial Narrow" pitchFamily="34" charset="0"/>
          </a:endParaRPr>
        </a:p>
      </dgm:t>
    </dgm:pt>
    <dgm:pt modelId="{26EE7F72-0CFD-40C4-BB4A-5E4D512F0E3E}" type="parTrans" cxnId="{4627779A-AAB4-4EE3-AB32-B3E19AE327A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BD6933F8-52EC-4BB6-90B8-C094747AF63B}" type="sibTrans" cxnId="{4627779A-AAB4-4EE3-AB32-B3E19AE327A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80F44624-9A85-4BBC-A7DB-B81DE819E346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Ispitivanje uslova u radnoj sredini</a:t>
          </a:r>
          <a:endParaRPr lang="bs-Latn-BA" sz="1800" dirty="0">
            <a:latin typeface="Arial Narrow" pitchFamily="34" charset="0"/>
          </a:endParaRPr>
        </a:p>
      </dgm:t>
    </dgm:pt>
    <dgm:pt modelId="{9562E25B-B6F1-4D9C-B6DE-0C12A9F42EBE}" type="parTrans" cxnId="{DDB6B05F-E914-4E36-A7A3-B43219BEEFE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8242A356-0C4F-4756-9B43-3678B6B085AB}" type="sibTrans" cxnId="{DDB6B05F-E914-4E36-A7A3-B43219BEEFE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6F2F96B9-334A-4466-91DC-615B7E390050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Ispitivanje sredstava rada</a:t>
          </a:r>
          <a:endParaRPr lang="bs-Latn-BA" sz="1800" dirty="0">
            <a:latin typeface="Arial Narrow" pitchFamily="34" charset="0"/>
          </a:endParaRPr>
        </a:p>
      </dgm:t>
    </dgm:pt>
    <dgm:pt modelId="{C5F262A5-AAFC-42DB-AF65-F8EF5F023052}" type="parTrans" cxnId="{1BAAB771-B0D4-4FAC-8D4C-69CF6AC688DE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73FCED7A-9167-4A01-8D41-4D569658ECD7}" type="sibTrans" cxnId="{1BAAB771-B0D4-4FAC-8D4C-69CF6AC688DE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5977F1E0-91CD-4107-BC2B-A58620D0774A}">
      <dgm:prSet custT="1"/>
      <dgm:spPr/>
      <dgm:t>
        <a:bodyPr/>
        <a:lstStyle/>
        <a:p>
          <a:r>
            <a:rPr lang="bs-Latn-BA" sz="1800" smtClean="0">
              <a:latin typeface="Arial Narrow" pitchFamily="34" charset="0"/>
            </a:rPr>
            <a:t>Plan zaštite od požara</a:t>
          </a:r>
          <a:endParaRPr lang="bs-Latn-BA" sz="1800" dirty="0">
            <a:latin typeface="Arial Narrow" pitchFamily="34" charset="0"/>
          </a:endParaRPr>
        </a:p>
      </dgm:t>
    </dgm:pt>
    <dgm:pt modelId="{5AD50310-D93D-44AC-B085-1D378F8AA090}" type="parTrans" cxnId="{A3DE8FD8-CAE0-4E1C-95E4-6D4C4A4D0166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DC61E17E-3E91-43F8-8BB1-DA5DAD88DDF7}" type="sibTrans" cxnId="{A3DE8FD8-CAE0-4E1C-95E4-6D4C4A4D0166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A8F99F3F-8BE6-43D0-A9FB-7D350155DC1A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Ispitivanje elektro i gromobranskih instalacija</a:t>
          </a:r>
          <a:endParaRPr lang="bs-Latn-BA" sz="1800" dirty="0">
            <a:latin typeface="Arial Narrow" pitchFamily="34" charset="0"/>
          </a:endParaRPr>
        </a:p>
      </dgm:t>
    </dgm:pt>
    <dgm:pt modelId="{175B385D-A62C-4767-95D6-CEF1BD560B37}" type="parTrans" cxnId="{34159B65-7567-462C-9B2F-660A67CD30E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F90B0383-DA07-4E95-AE94-92BC5F908A88}" type="sibTrans" cxnId="{34159B65-7567-462C-9B2F-660A67CD30EC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2BB367AF-334B-4943-B59B-7BEF184F1E79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Ispitivanje hidrantske mreže</a:t>
          </a:r>
          <a:endParaRPr lang="bs-Latn-BA" sz="1800" dirty="0">
            <a:latin typeface="Arial Narrow" pitchFamily="34" charset="0"/>
          </a:endParaRPr>
        </a:p>
      </dgm:t>
    </dgm:pt>
    <dgm:pt modelId="{4B7589CF-9CF2-4DAD-B9CC-3C729626F1C8}" type="parTrans" cxnId="{06C67424-F7F5-476E-8004-BA74E19AC805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B592102D-CBA3-4ACD-86D9-AD619958FB37}" type="sibTrans" cxnId="{06C67424-F7F5-476E-8004-BA74E19AC805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A0201FA3-23D9-446C-B576-8526311D831D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Ispitivanje PP aparata</a:t>
          </a:r>
          <a:endParaRPr lang="bs-Latn-BA" sz="1800" dirty="0">
            <a:latin typeface="Arial Narrow" pitchFamily="34" charset="0"/>
          </a:endParaRPr>
        </a:p>
      </dgm:t>
    </dgm:pt>
    <dgm:pt modelId="{ED477E36-4D7A-415E-813B-DD12DAA41809}" type="parTrans" cxnId="{B1895213-7C45-4061-8F63-C42D5877AEDD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717F2B0F-0BE0-453A-B8EB-FB1734FA6773}" type="sibTrans" cxnId="{B1895213-7C45-4061-8F63-C42D5877AEDD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B4C7D4A2-AB78-42AF-8502-64C1ED68985D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Elaborat o zonama opasnosti- ATEX</a:t>
          </a:r>
          <a:endParaRPr lang="bs-Latn-BA" sz="1800" dirty="0">
            <a:latin typeface="Arial Narrow" pitchFamily="34" charset="0"/>
          </a:endParaRPr>
        </a:p>
      </dgm:t>
    </dgm:pt>
    <dgm:pt modelId="{3FF8BAA2-ED84-45A2-966F-F8F94109615F}" type="parTrans" cxnId="{C24BC476-E191-43DB-914A-A5438A254AF5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332359F8-F306-4102-88BA-9AE5A3F3C072}" type="sibTrans" cxnId="{C24BC476-E191-43DB-914A-A5438A254AF5}">
      <dgm:prSet/>
      <dgm:spPr/>
      <dgm:t>
        <a:bodyPr/>
        <a:lstStyle/>
        <a:p>
          <a:endParaRPr lang="hr-HR" sz="1800">
            <a:latin typeface="Arial Narrow" pitchFamily="34" charset="0"/>
          </a:endParaRPr>
        </a:p>
      </dgm:t>
    </dgm:pt>
    <dgm:pt modelId="{281AFA9D-6B93-49FC-AF69-03FD35C2BAF3}">
      <dgm:prSet custT="1"/>
      <dgm:spPr/>
      <dgm:t>
        <a:bodyPr/>
        <a:lstStyle/>
        <a:p>
          <a:r>
            <a:rPr lang="bs-Latn-BA" sz="1800" dirty="0" smtClean="0">
              <a:solidFill>
                <a:srgbClr val="FF0000"/>
              </a:solidFill>
              <a:latin typeface="Arial Narrow" pitchFamily="34" charset="0"/>
            </a:rPr>
            <a:t>Akt o procjeni rizika na radnom mjestu</a:t>
          </a:r>
          <a:endParaRPr lang="bs-Latn-BA" sz="1800" dirty="0">
            <a:latin typeface="Arial Narrow" pitchFamily="34" charset="0"/>
          </a:endParaRPr>
        </a:p>
      </dgm:t>
    </dgm:pt>
    <dgm:pt modelId="{52EA5336-772D-4B8F-A9BD-A096A05750C3}" type="parTrans" cxnId="{E4E9C4F2-BC8D-42C2-BDAA-52E453A05F27}">
      <dgm:prSet/>
      <dgm:spPr/>
      <dgm:t>
        <a:bodyPr/>
        <a:lstStyle/>
        <a:p>
          <a:endParaRPr lang="hr-HR"/>
        </a:p>
      </dgm:t>
    </dgm:pt>
    <dgm:pt modelId="{F444D53C-5E6D-4B7E-9193-5CA136A14EC1}" type="sibTrans" cxnId="{E4E9C4F2-BC8D-42C2-BDAA-52E453A05F27}">
      <dgm:prSet/>
      <dgm:spPr/>
      <dgm:t>
        <a:bodyPr/>
        <a:lstStyle/>
        <a:p>
          <a:endParaRPr lang="hr-HR"/>
        </a:p>
      </dgm:t>
    </dgm:pt>
    <dgm:pt modelId="{332FE34F-E3B4-4E44-84E3-20D9FE72139B}">
      <dgm:prSet custT="1"/>
      <dgm:spPr/>
      <dgm:t>
        <a:bodyPr/>
        <a:lstStyle/>
        <a:p>
          <a:r>
            <a:rPr lang="bs-Latn-BA" sz="1800" dirty="0" smtClean="0">
              <a:latin typeface="Arial Narrow" pitchFamily="34" charset="0"/>
            </a:rPr>
            <a:t>Periodični ljekarski pregledi zaposlenih</a:t>
          </a:r>
          <a:endParaRPr lang="bs-Latn-BA" sz="1800" dirty="0">
            <a:latin typeface="Arial Narrow" pitchFamily="34" charset="0"/>
          </a:endParaRPr>
        </a:p>
      </dgm:t>
    </dgm:pt>
    <dgm:pt modelId="{F69DE69A-B42A-4434-8173-23031F103D44}" type="parTrans" cxnId="{638091D5-352C-4A6E-BFA5-550242E635F4}">
      <dgm:prSet/>
      <dgm:spPr/>
      <dgm:t>
        <a:bodyPr/>
        <a:lstStyle/>
        <a:p>
          <a:endParaRPr lang="hr-HR"/>
        </a:p>
      </dgm:t>
    </dgm:pt>
    <dgm:pt modelId="{A9A8F14D-A360-4E2F-BC35-29908DABE035}" type="sibTrans" cxnId="{638091D5-352C-4A6E-BFA5-550242E635F4}">
      <dgm:prSet/>
      <dgm:spPr/>
      <dgm:t>
        <a:bodyPr/>
        <a:lstStyle/>
        <a:p>
          <a:endParaRPr lang="hr-HR"/>
        </a:p>
      </dgm:t>
    </dgm:pt>
    <dgm:pt modelId="{EDC4A672-F1AC-4112-9496-D06FD8253BBE}" type="pres">
      <dgm:prSet presAssocID="{51627583-7C06-494B-9596-7CB5E5E0F8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A8F2766B-2FBC-4C38-8385-6D525869E8E8}" type="pres">
      <dgm:prSet presAssocID="{B31F5461-A0B6-46F0-B4B3-7FCE190DF383}" presName="composite" presStyleCnt="0"/>
      <dgm:spPr/>
    </dgm:pt>
    <dgm:pt modelId="{A14A38E7-42B3-4E85-8745-C9D4374756D9}" type="pres">
      <dgm:prSet presAssocID="{B31F5461-A0B6-46F0-B4B3-7FCE190DF3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6694E4-6AB3-4329-B388-F418B9509059}" type="pres">
      <dgm:prSet presAssocID="{B31F5461-A0B6-46F0-B4B3-7FCE190DF38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38940B-9FA5-41D4-ABD5-009B1A698A52}" type="pres">
      <dgm:prSet presAssocID="{BF1E2C83-26A5-4C41-856A-64842F4DC2C1}" presName="space" presStyleCnt="0"/>
      <dgm:spPr/>
    </dgm:pt>
    <dgm:pt modelId="{38649748-BA9B-437A-89C9-6E4917FE9565}" type="pres">
      <dgm:prSet presAssocID="{9E725F50-0042-407D-ACA3-70FF6199D760}" presName="composite" presStyleCnt="0"/>
      <dgm:spPr/>
    </dgm:pt>
    <dgm:pt modelId="{B78BB867-694F-44A5-945A-A2DF634C70F0}" type="pres">
      <dgm:prSet presAssocID="{9E725F50-0042-407D-ACA3-70FF6199D7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908001-8DE6-4CF3-A274-349B7E8AE55C}" type="pres">
      <dgm:prSet presAssocID="{9E725F50-0042-407D-ACA3-70FF6199D7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5724CDC-838A-492B-8CAA-FA628B00845C}" type="presOf" srcId="{80F44624-9A85-4BBC-A7DB-B81DE819E346}" destId="{AA6694E4-6AB3-4329-B388-F418B9509059}" srcOrd="0" destOrd="5" presId="urn:microsoft.com/office/officeart/2005/8/layout/hList1"/>
    <dgm:cxn modelId="{58217FDB-DF93-431E-81C5-82CAB0AB53E7}" srcId="{B31F5461-A0B6-46F0-B4B3-7FCE190DF383}" destId="{28DEE5FE-4EC1-4239-AEDA-A69CF1F39A5E}" srcOrd="1" destOrd="0" parTransId="{D536D3A5-9818-4129-AE47-4CE0C9365FD2}" sibTransId="{20A5DF13-B4D6-44B2-85B4-541159ED3B75}"/>
    <dgm:cxn modelId="{1ED5135F-3A93-46D2-B3DF-D160C0EC9334}" type="presOf" srcId="{C6DB63F1-18E8-40C5-BF6A-368DBEFC6FE7}" destId="{16908001-8DE6-4CF3-A274-349B7E8AE55C}" srcOrd="0" destOrd="0" presId="urn:microsoft.com/office/officeart/2005/8/layout/hList1"/>
    <dgm:cxn modelId="{F5F43635-973F-4BCD-B0F3-923362C91EDC}" srcId="{51627583-7C06-494B-9596-7CB5E5E0F8A2}" destId="{B31F5461-A0B6-46F0-B4B3-7FCE190DF383}" srcOrd="0" destOrd="0" parTransId="{4ECA34DC-62DE-4F15-8615-EAEFBD835275}" sibTransId="{BF1E2C83-26A5-4C41-856A-64842F4DC2C1}"/>
    <dgm:cxn modelId="{B5E30999-2262-4885-BB75-D1F0FB882E08}" type="presOf" srcId="{B31F5461-A0B6-46F0-B4B3-7FCE190DF383}" destId="{A14A38E7-42B3-4E85-8745-C9D4374756D9}" srcOrd="0" destOrd="0" presId="urn:microsoft.com/office/officeart/2005/8/layout/hList1"/>
    <dgm:cxn modelId="{4627779A-AAB4-4EE3-AB32-B3E19AE327AC}" srcId="{B31F5461-A0B6-46F0-B4B3-7FCE190DF383}" destId="{91509A9B-A046-4E97-B4EB-03A0F3353D5B}" srcOrd="3" destOrd="0" parTransId="{26EE7F72-0CFD-40C4-BB4A-5E4D512F0E3E}" sibTransId="{BD6933F8-52EC-4BB6-90B8-C094747AF63B}"/>
    <dgm:cxn modelId="{A3DE8FD8-CAE0-4E1C-95E4-6D4C4A4D0166}" srcId="{9E725F50-0042-407D-ACA3-70FF6199D760}" destId="{5977F1E0-91CD-4107-BC2B-A58620D0774A}" srcOrd="1" destOrd="0" parTransId="{5AD50310-D93D-44AC-B085-1D378F8AA090}" sibTransId="{DC61E17E-3E91-43F8-8BB1-DA5DAD88DDF7}"/>
    <dgm:cxn modelId="{280B608B-3666-4246-89CA-5483A0557575}" type="presOf" srcId="{51627583-7C06-494B-9596-7CB5E5E0F8A2}" destId="{EDC4A672-F1AC-4112-9496-D06FD8253BBE}" srcOrd="0" destOrd="0" presId="urn:microsoft.com/office/officeart/2005/8/layout/hList1"/>
    <dgm:cxn modelId="{444D3F17-B530-441B-8624-AC0D55D93EDB}" type="presOf" srcId="{B4C7D4A2-AB78-42AF-8502-64C1ED68985D}" destId="{16908001-8DE6-4CF3-A274-349B7E8AE55C}" srcOrd="0" destOrd="5" presId="urn:microsoft.com/office/officeart/2005/8/layout/hList1"/>
    <dgm:cxn modelId="{C8AF00DD-211C-48BD-81E4-A769C64A2078}" type="presOf" srcId="{5977F1E0-91CD-4107-BC2B-A58620D0774A}" destId="{16908001-8DE6-4CF3-A274-349B7E8AE55C}" srcOrd="0" destOrd="1" presId="urn:microsoft.com/office/officeart/2005/8/layout/hList1"/>
    <dgm:cxn modelId="{3E7DD27C-488E-4650-9483-56E7B1136D74}" srcId="{51627583-7C06-494B-9596-7CB5E5E0F8A2}" destId="{9E725F50-0042-407D-ACA3-70FF6199D760}" srcOrd="1" destOrd="0" parTransId="{0CA89DD1-9476-475E-A0C9-30D0621DB978}" sibTransId="{64238482-9406-48D4-BDCA-314993BF0B52}"/>
    <dgm:cxn modelId="{C24BC476-E191-43DB-914A-A5438A254AF5}" srcId="{9E725F50-0042-407D-ACA3-70FF6199D760}" destId="{B4C7D4A2-AB78-42AF-8502-64C1ED68985D}" srcOrd="5" destOrd="0" parTransId="{3FF8BAA2-ED84-45A2-966F-F8F94109615F}" sibTransId="{332359F8-F306-4102-88BA-9AE5A3F3C072}"/>
    <dgm:cxn modelId="{5D37CC07-450D-4451-BB6B-C153E31A9FB6}" type="presOf" srcId="{332FE34F-E3B4-4E44-84E3-20D9FE72139B}" destId="{AA6694E4-6AB3-4329-B388-F418B9509059}" srcOrd="0" destOrd="4" presId="urn:microsoft.com/office/officeart/2005/8/layout/hList1"/>
    <dgm:cxn modelId="{B522CEBB-C1A9-44EB-9DDA-1310F29305D7}" srcId="{9E725F50-0042-407D-ACA3-70FF6199D760}" destId="{C6DB63F1-18E8-40C5-BF6A-368DBEFC6FE7}" srcOrd="0" destOrd="0" parTransId="{1F085910-350C-4FFE-8119-214AD37888BE}" sibTransId="{C4200724-97D1-4AE2-8C2D-896CD560EB08}"/>
    <dgm:cxn modelId="{638091D5-352C-4A6E-BFA5-550242E635F4}" srcId="{B31F5461-A0B6-46F0-B4B3-7FCE190DF383}" destId="{332FE34F-E3B4-4E44-84E3-20D9FE72139B}" srcOrd="4" destOrd="0" parTransId="{F69DE69A-B42A-4434-8173-23031F103D44}" sibTransId="{A9A8F14D-A360-4E2F-BC35-29908DABE035}"/>
    <dgm:cxn modelId="{DDB6B05F-E914-4E36-A7A3-B43219BEEFEC}" srcId="{B31F5461-A0B6-46F0-B4B3-7FCE190DF383}" destId="{80F44624-9A85-4BBC-A7DB-B81DE819E346}" srcOrd="5" destOrd="0" parTransId="{9562E25B-B6F1-4D9C-B6DE-0C12A9F42EBE}" sibTransId="{8242A356-0C4F-4756-9B43-3678B6B085AB}"/>
    <dgm:cxn modelId="{70E234EE-4D57-43B3-A55D-DDA331BAFDE3}" type="presOf" srcId="{DA197976-191E-4D71-8622-477F9BEFAF0F}" destId="{AA6694E4-6AB3-4329-B388-F418B9509059}" srcOrd="0" destOrd="0" presId="urn:microsoft.com/office/officeart/2005/8/layout/hList1"/>
    <dgm:cxn modelId="{06C67424-F7F5-476E-8004-BA74E19AC805}" srcId="{9E725F50-0042-407D-ACA3-70FF6199D760}" destId="{2BB367AF-334B-4943-B59B-7BEF184F1E79}" srcOrd="3" destOrd="0" parTransId="{4B7589CF-9CF2-4DAD-B9CC-3C729626F1C8}" sibTransId="{B592102D-CBA3-4ACD-86D9-AD619958FB37}"/>
    <dgm:cxn modelId="{B4330FD3-7D0B-491B-B76E-7708CEC8AD19}" type="presOf" srcId="{9E725F50-0042-407D-ACA3-70FF6199D760}" destId="{B78BB867-694F-44A5-945A-A2DF634C70F0}" srcOrd="0" destOrd="0" presId="urn:microsoft.com/office/officeart/2005/8/layout/hList1"/>
    <dgm:cxn modelId="{3E025612-CDB6-4CAC-AA53-AF8C36D7A0B0}" type="presOf" srcId="{2BB367AF-334B-4943-B59B-7BEF184F1E79}" destId="{16908001-8DE6-4CF3-A274-349B7E8AE55C}" srcOrd="0" destOrd="3" presId="urn:microsoft.com/office/officeart/2005/8/layout/hList1"/>
    <dgm:cxn modelId="{1BAAB771-B0D4-4FAC-8D4C-69CF6AC688DE}" srcId="{B31F5461-A0B6-46F0-B4B3-7FCE190DF383}" destId="{6F2F96B9-334A-4466-91DC-615B7E390050}" srcOrd="6" destOrd="0" parTransId="{C5F262A5-AAFC-42DB-AF65-F8EF5F023052}" sibTransId="{73FCED7A-9167-4A01-8D41-4D569658ECD7}"/>
    <dgm:cxn modelId="{502A0079-6BCB-4889-9C0D-B44E136CAED9}" type="presOf" srcId="{A8F99F3F-8BE6-43D0-A9FB-7D350155DC1A}" destId="{16908001-8DE6-4CF3-A274-349B7E8AE55C}" srcOrd="0" destOrd="2" presId="urn:microsoft.com/office/officeart/2005/8/layout/hList1"/>
    <dgm:cxn modelId="{45C03FF9-A984-4BE6-88F6-1B9F50B5D073}" type="presOf" srcId="{28DEE5FE-4EC1-4239-AEDA-A69CF1F39A5E}" destId="{AA6694E4-6AB3-4329-B388-F418B9509059}" srcOrd="0" destOrd="1" presId="urn:microsoft.com/office/officeart/2005/8/layout/hList1"/>
    <dgm:cxn modelId="{79B82610-7E57-4DB1-A49E-C736723AF721}" type="presOf" srcId="{A0201FA3-23D9-446C-B576-8526311D831D}" destId="{16908001-8DE6-4CF3-A274-349B7E8AE55C}" srcOrd="0" destOrd="4" presId="urn:microsoft.com/office/officeart/2005/8/layout/hList1"/>
    <dgm:cxn modelId="{B1895213-7C45-4061-8F63-C42D5877AEDD}" srcId="{9E725F50-0042-407D-ACA3-70FF6199D760}" destId="{A0201FA3-23D9-446C-B576-8526311D831D}" srcOrd="4" destOrd="0" parTransId="{ED477E36-4D7A-415E-813B-DD12DAA41809}" sibTransId="{717F2B0F-0BE0-453A-B8EB-FB1734FA6773}"/>
    <dgm:cxn modelId="{9BBA0DE0-1577-404E-BEE3-3EECE0628ECC}" srcId="{B31F5461-A0B6-46F0-B4B3-7FCE190DF383}" destId="{DA197976-191E-4D71-8622-477F9BEFAF0F}" srcOrd="0" destOrd="0" parTransId="{49010E54-7032-442B-9465-75D7AA994E9E}" sibTransId="{E14D60C5-7F3A-476C-9C72-01B8F942150F}"/>
    <dgm:cxn modelId="{34159B65-7567-462C-9B2F-660A67CD30EC}" srcId="{9E725F50-0042-407D-ACA3-70FF6199D760}" destId="{A8F99F3F-8BE6-43D0-A9FB-7D350155DC1A}" srcOrd="2" destOrd="0" parTransId="{175B385D-A62C-4767-95D6-CEF1BD560B37}" sibTransId="{F90B0383-DA07-4E95-AE94-92BC5F908A88}"/>
    <dgm:cxn modelId="{055563B3-9851-46BC-9443-4F295F75DB32}" type="presOf" srcId="{91509A9B-A046-4E97-B4EB-03A0F3353D5B}" destId="{AA6694E4-6AB3-4329-B388-F418B9509059}" srcOrd="0" destOrd="3" presId="urn:microsoft.com/office/officeart/2005/8/layout/hList1"/>
    <dgm:cxn modelId="{4F3C2304-A40A-4D14-8DE1-88B98098F74B}" type="presOf" srcId="{6F2F96B9-334A-4466-91DC-615B7E390050}" destId="{AA6694E4-6AB3-4329-B388-F418B9509059}" srcOrd="0" destOrd="6" presId="urn:microsoft.com/office/officeart/2005/8/layout/hList1"/>
    <dgm:cxn modelId="{6DD73B40-7B34-4790-B1FF-633F8B4B3113}" type="presOf" srcId="{281AFA9D-6B93-49FC-AF69-03FD35C2BAF3}" destId="{AA6694E4-6AB3-4329-B388-F418B9509059}" srcOrd="0" destOrd="2" presId="urn:microsoft.com/office/officeart/2005/8/layout/hList1"/>
    <dgm:cxn modelId="{E4E9C4F2-BC8D-42C2-BDAA-52E453A05F27}" srcId="{B31F5461-A0B6-46F0-B4B3-7FCE190DF383}" destId="{281AFA9D-6B93-49FC-AF69-03FD35C2BAF3}" srcOrd="2" destOrd="0" parTransId="{52EA5336-772D-4B8F-A9BD-A096A05750C3}" sibTransId="{F444D53C-5E6D-4B7E-9193-5CA136A14EC1}"/>
    <dgm:cxn modelId="{2BF67C55-29C9-4ADC-9733-AF4CD95E8AFD}" type="presParOf" srcId="{EDC4A672-F1AC-4112-9496-D06FD8253BBE}" destId="{A8F2766B-2FBC-4C38-8385-6D525869E8E8}" srcOrd="0" destOrd="0" presId="urn:microsoft.com/office/officeart/2005/8/layout/hList1"/>
    <dgm:cxn modelId="{29ED1F74-E775-4FC4-ABB5-D2501FE0A466}" type="presParOf" srcId="{A8F2766B-2FBC-4C38-8385-6D525869E8E8}" destId="{A14A38E7-42B3-4E85-8745-C9D4374756D9}" srcOrd="0" destOrd="0" presId="urn:microsoft.com/office/officeart/2005/8/layout/hList1"/>
    <dgm:cxn modelId="{36D5E987-0E1C-45E0-85C0-8C4DB15CB4CC}" type="presParOf" srcId="{A8F2766B-2FBC-4C38-8385-6D525869E8E8}" destId="{AA6694E4-6AB3-4329-B388-F418B9509059}" srcOrd="1" destOrd="0" presId="urn:microsoft.com/office/officeart/2005/8/layout/hList1"/>
    <dgm:cxn modelId="{2D40177A-2607-451F-8915-197CE15CE617}" type="presParOf" srcId="{EDC4A672-F1AC-4112-9496-D06FD8253BBE}" destId="{BC38940B-9FA5-41D4-ABD5-009B1A698A52}" srcOrd="1" destOrd="0" presId="urn:microsoft.com/office/officeart/2005/8/layout/hList1"/>
    <dgm:cxn modelId="{A73C1D32-ECB8-4218-BA43-F197AFBEFEFC}" type="presParOf" srcId="{EDC4A672-F1AC-4112-9496-D06FD8253BBE}" destId="{38649748-BA9B-437A-89C9-6E4917FE9565}" srcOrd="2" destOrd="0" presId="urn:microsoft.com/office/officeart/2005/8/layout/hList1"/>
    <dgm:cxn modelId="{474F4731-4997-4647-AEF3-D8B97DAC4221}" type="presParOf" srcId="{38649748-BA9B-437A-89C9-6E4917FE9565}" destId="{B78BB867-694F-44A5-945A-A2DF634C70F0}" srcOrd="0" destOrd="0" presId="urn:microsoft.com/office/officeart/2005/8/layout/hList1"/>
    <dgm:cxn modelId="{6A9EC039-ADF0-438D-906E-7379E8D7C7BD}" type="presParOf" srcId="{38649748-BA9B-437A-89C9-6E4917FE9565}" destId="{16908001-8DE6-4CF3-A274-349B7E8AE55C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Obuka zaposlenih iz oblasti zaštite na radu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Prilikom zaposlenja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AEEE7761-A77E-4C0C-8C96-F339AE87723D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Prilikom promjene tehničko-tehnološkog procesa</a:t>
          </a:r>
          <a:endParaRPr lang="hr-HR" sz="1600" dirty="0">
            <a:latin typeface="Arial Narrow" pitchFamily="34" charset="0"/>
          </a:endParaRPr>
        </a:p>
      </dgm:t>
    </dgm:pt>
    <dgm:pt modelId="{398BF640-7D7D-45EF-8577-F0D6DD87EB0C}" type="par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0F39C632-53E2-4929-A315-3CB9A4F36F7F}" type="sib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vi-VN" sz="1600" b="1" i="0" dirty="0" smtClean="0"/>
            <a:t>Direktiva 89/391/EEZ o uvođenju mjera za poticanje poboljšanja sigurnosti i zdravlja radnika na radu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2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DC788-921F-46D3-AB4F-17E3600906C5}" type="pres">
      <dgm:prSet presAssocID="{398BF640-7D7D-45EF-8577-F0D6DD87EB0C}" presName="Name13" presStyleLbl="parChTrans1D2" presStyleIdx="1" presStyleCnt="2"/>
      <dgm:spPr/>
      <dgm:t>
        <a:bodyPr/>
        <a:lstStyle/>
        <a:p>
          <a:endParaRPr lang="bs-Latn-BA"/>
        </a:p>
      </dgm:t>
    </dgm:pt>
    <dgm:pt modelId="{4736EE23-B788-494D-BAB1-85D12CB98C7C}" type="pres">
      <dgm:prSet presAssocID="{AEEE7761-A77E-4C0C-8C96-F339AE87723D}" presName="childText" presStyleLbl="bgAcc1" presStyleIdx="1" presStyleCnt="2" custScaleY="15288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293780" custLinFactNeighborY="72442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69CD2716-F2DC-4431-A282-BA7F2D4C074F}" type="presOf" srcId="{D74543D5-171D-4C94-A34B-F00F746E732F}" destId="{26DD4EE5-4FD4-4313-8873-F876110ED763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BA477977-CAB1-4DAF-8512-13C1882790CE}" type="presOf" srcId="{AD9D361F-5678-424D-8570-3DA8A89647F5}" destId="{C2D31FB2-6322-4775-B57D-11DE8385843D}" srcOrd="0" destOrd="0" presId="urn:microsoft.com/office/officeart/2005/8/layout/hierarchy3"/>
    <dgm:cxn modelId="{E1A69062-6DA9-460E-BBE6-325E5BDFAC89}" type="presOf" srcId="{9712D744-F9EB-41E6-80DD-3268A61D5BA6}" destId="{4836C670-667C-40F9-AD90-61AD0291ECB5}" srcOrd="0" destOrd="0" presId="urn:microsoft.com/office/officeart/2005/8/layout/hierarchy3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BA5ABE9F-0AA2-4AE9-96DF-1A1D9D765D0C}" type="presOf" srcId="{398BF640-7D7D-45EF-8577-F0D6DD87EB0C}" destId="{5F0DC788-921F-46D3-AB4F-17E3600906C5}" srcOrd="0" destOrd="0" presId="urn:microsoft.com/office/officeart/2005/8/layout/hierarchy3"/>
    <dgm:cxn modelId="{B15EDDD2-9748-4077-9010-0BEC2E2E17C6}" type="presOf" srcId="{AD9D361F-5678-424D-8570-3DA8A89647F5}" destId="{4839315E-6C73-4814-AC0A-CB56F1C5888B}" srcOrd="1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FE8335A4-D429-48D7-8393-836BA615DC79}" type="presOf" srcId="{AEEE7761-A77E-4C0C-8C96-F339AE87723D}" destId="{4736EE23-B788-494D-BAB1-85D12CB98C7C}" srcOrd="0" destOrd="0" presId="urn:microsoft.com/office/officeart/2005/8/layout/hierarchy3"/>
    <dgm:cxn modelId="{2FAC14A6-EF6E-4DA7-A9DF-BE7E01575924}" type="presOf" srcId="{8D0193D6-0D73-4E5C-8807-0E6E44C0414E}" destId="{FC7CD31B-1E48-4FA4-BE3D-060434FC8303}" srcOrd="0" destOrd="0" presId="urn:microsoft.com/office/officeart/2005/8/layout/hierarchy3"/>
    <dgm:cxn modelId="{AB20F03F-4D48-4BE9-8318-17FEDC9AD428}" type="presOf" srcId="{9712D744-F9EB-41E6-80DD-3268A61D5BA6}" destId="{8E1FF912-4710-44AC-B418-8C1248EA6791}" srcOrd="1" destOrd="0" presId="urn:microsoft.com/office/officeart/2005/8/layout/hierarchy3"/>
    <dgm:cxn modelId="{8A67E2EA-AD00-4B27-9BF2-39C14C0A64A9}" srcId="{AD9D361F-5678-424D-8570-3DA8A89647F5}" destId="{AEEE7761-A77E-4C0C-8C96-F339AE87723D}" srcOrd="1" destOrd="0" parTransId="{398BF640-7D7D-45EF-8577-F0D6DD87EB0C}" sibTransId="{0F39C632-53E2-4929-A315-3CB9A4F36F7F}"/>
    <dgm:cxn modelId="{DE1FF1F2-D4BA-4FB8-A573-BA4419103C5F}" type="presOf" srcId="{340246D4-55EC-4FA5-BCCA-6B26980B356E}" destId="{49DA7BF4-20C6-4D05-9FC7-7D2C3B9268FC}" srcOrd="0" destOrd="0" presId="urn:microsoft.com/office/officeart/2005/8/layout/hierarchy3"/>
    <dgm:cxn modelId="{03341403-40B4-47FD-B69A-E6315D6DC5ED}" type="presParOf" srcId="{26DD4EE5-4FD4-4313-8873-F876110ED763}" destId="{1E4BB969-D52F-4D8D-9628-E4F09B9A6AB9}" srcOrd="0" destOrd="0" presId="urn:microsoft.com/office/officeart/2005/8/layout/hierarchy3"/>
    <dgm:cxn modelId="{FB2E7CE8-2943-4EE9-BC84-0C2C80AD36D6}" type="presParOf" srcId="{1E4BB969-D52F-4D8D-9628-E4F09B9A6AB9}" destId="{FC7A5A8D-1D61-43F7-9C8D-1FFC4A59CD31}" srcOrd="0" destOrd="0" presId="urn:microsoft.com/office/officeart/2005/8/layout/hierarchy3"/>
    <dgm:cxn modelId="{89DE5ED5-0534-4DFB-9A25-D5EBFCF50DFA}" type="presParOf" srcId="{FC7A5A8D-1D61-43F7-9C8D-1FFC4A59CD31}" destId="{C2D31FB2-6322-4775-B57D-11DE8385843D}" srcOrd="0" destOrd="0" presId="urn:microsoft.com/office/officeart/2005/8/layout/hierarchy3"/>
    <dgm:cxn modelId="{C42A9396-D688-48FA-AB38-4BB39F282781}" type="presParOf" srcId="{FC7A5A8D-1D61-43F7-9C8D-1FFC4A59CD31}" destId="{4839315E-6C73-4814-AC0A-CB56F1C5888B}" srcOrd="1" destOrd="0" presId="urn:microsoft.com/office/officeart/2005/8/layout/hierarchy3"/>
    <dgm:cxn modelId="{3F2028B9-D8EE-4644-B098-03CDFAE738FD}" type="presParOf" srcId="{1E4BB969-D52F-4D8D-9628-E4F09B9A6AB9}" destId="{40ED769A-FFD1-4D3C-B06A-C0D027839ADF}" srcOrd="1" destOrd="0" presId="urn:microsoft.com/office/officeart/2005/8/layout/hierarchy3"/>
    <dgm:cxn modelId="{92BD2140-8CCF-4DAE-BC42-A0610DF6EA88}" type="presParOf" srcId="{40ED769A-FFD1-4D3C-B06A-C0D027839ADF}" destId="{FC7CD31B-1E48-4FA4-BE3D-060434FC8303}" srcOrd="0" destOrd="0" presId="urn:microsoft.com/office/officeart/2005/8/layout/hierarchy3"/>
    <dgm:cxn modelId="{554C8E49-5053-4299-83EA-257B68F64574}" type="presParOf" srcId="{40ED769A-FFD1-4D3C-B06A-C0D027839ADF}" destId="{49DA7BF4-20C6-4D05-9FC7-7D2C3B9268FC}" srcOrd="1" destOrd="0" presId="urn:microsoft.com/office/officeart/2005/8/layout/hierarchy3"/>
    <dgm:cxn modelId="{3F9E30A8-F089-4201-83F7-6DC993B49E82}" type="presParOf" srcId="{40ED769A-FFD1-4D3C-B06A-C0D027839ADF}" destId="{5F0DC788-921F-46D3-AB4F-17E3600906C5}" srcOrd="2" destOrd="0" presId="urn:microsoft.com/office/officeart/2005/8/layout/hierarchy3"/>
    <dgm:cxn modelId="{4AC56A8B-DD20-4C1F-855A-4B1F7F397814}" type="presParOf" srcId="{40ED769A-FFD1-4D3C-B06A-C0D027839ADF}" destId="{4736EE23-B788-494D-BAB1-85D12CB98C7C}" srcOrd="3" destOrd="0" presId="urn:microsoft.com/office/officeart/2005/8/layout/hierarchy3"/>
    <dgm:cxn modelId="{06929331-5B5E-4435-A010-EA060400F8EB}" type="presParOf" srcId="{26DD4EE5-4FD4-4313-8873-F876110ED763}" destId="{FBC4F1E8-EBA6-44A8-AF34-5E140FEA8144}" srcOrd="1" destOrd="0" presId="urn:microsoft.com/office/officeart/2005/8/layout/hierarchy3"/>
    <dgm:cxn modelId="{8DF209D0-36E0-49ED-9E73-9FA581D866B3}" type="presParOf" srcId="{FBC4F1E8-EBA6-44A8-AF34-5E140FEA8144}" destId="{87FB872A-E88B-49BA-9332-94FC1E273D3F}" srcOrd="0" destOrd="0" presId="urn:microsoft.com/office/officeart/2005/8/layout/hierarchy3"/>
    <dgm:cxn modelId="{139CB6A7-99A5-48B7-9F9B-730D06A1F5F1}" type="presParOf" srcId="{87FB872A-E88B-49BA-9332-94FC1E273D3F}" destId="{4836C670-667C-40F9-AD90-61AD0291ECB5}" srcOrd="0" destOrd="0" presId="urn:microsoft.com/office/officeart/2005/8/layout/hierarchy3"/>
    <dgm:cxn modelId="{0F21E62E-58F5-4317-BD68-B9CDEA09C236}" type="presParOf" srcId="{87FB872A-E88B-49BA-9332-94FC1E273D3F}" destId="{8E1FF912-4710-44AC-B418-8C1248EA6791}" srcOrd="1" destOrd="0" presId="urn:microsoft.com/office/officeart/2005/8/layout/hierarchy3"/>
    <dgm:cxn modelId="{52AD21DC-97E3-4857-BDF4-4B6FC32AA6A4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solidFill>
                <a:srgbClr val="FF0000"/>
              </a:solidFill>
              <a:latin typeface="Arial Narrow" pitchFamily="34" charset="0"/>
            </a:rPr>
            <a:t>Akt o procjeni rizika na radnom mjestu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Analiza radnih mjesta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AEEE7761-A77E-4C0C-8C96-F339AE87723D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Utvrđivanje radnih mjesta sa posebnim uslovima rada (vozač, monter, skladištar, itd.)</a:t>
          </a:r>
          <a:endParaRPr lang="hr-HR" sz="1600" dirty="0">
            <a:latin typeface="Arial Narrow" pitchFamily="34" charset="0"/>
          </a:endParaRPr>
        </a:p>
      </dgm:t>
    </dgm:pt>
    <dgm:pt modelId="{398BF640-7D7D-45EF-8577-F0D6DD87EB0C}" type="par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0F39C632-53E2-4929-A315-3CB9A4F36F7F}" type="sib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pl-PL" sz="1600" b="1" i="0" dirty="0" smtClean="0">
              <a:latin typeface="Arial Narrow" pitchFamily="34" charset="0"/>
            </a:rPr>
            <a:t>Smjernice o procjeni rizika na radnom mjestu (Direktiva 89/391/EEZ)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EB6E45A2-BFB3-47B4-84F1-4382DC903255}">
      <dgm:prSet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Procjena rizika na radnim mjestima</a:t>
          </a:r>
          <a:endParaRPr lang="hr-HR" sz="1600" dirty="0">
            <a:latin typeface="Arial Narrow" pitchFamily="34" charset="0"/>
          </a:endParaRPr>
        </a:p>
      </dgm:t>
    </dgm:pt>
    <dgm:pt modelId="{8EA0BB2D-0060-4168-A1BE-FC446F543EAA}" type="parTrans" cxnId="{EDEC4CF0-1535-43B5-9684-15DA404635D7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C03FEDED-7564-47B6-B653-318A359182D7}" type="sibTrans" cxnId="{EDEC4CF0-1535-43B5-9684-15DA404635D7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3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3" custScaleX="1519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A211E9-9389-4AA7-AC78-199452228E30}" type="pres">
      <dgm:prSet presAssocID="{8EA0BB2D-0060-4168-A1BE-FC446F543EAA}" presName="Name13" presStyleLbl="parChTrans1D2" presStyleIdx="1" presStyleCnt="3"/>
      <dgm:spPr/>
      <dgm:t>
        <a:bodyPr/>
        <a:lstStyle/>
        <a:p>
          <a:endParaRPr lang="bs-Latn-BA"/>
        </a:p>
      </dgm:t>
    </dgm:pt>
    <dgm:pt modelId="{DF86FD5D-C85B-49AD-8EB4-CE3CBB5BF546}" type="pres">
      <dgm:prSet presAssocID="{EB6E45A2-BFB3-47B4-84F1-4382DC903255}" presName="childText" presStyleLbl="bgAcc1" presStyleIdx="1" presStyleCnt="3" custScaleX="149907" custScaleY="12916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F0DC788-921F-46D3-AB4F-17E3600906C5}" type="pres">
      <dgm:prSet presAssocID="{398BF640-7D7D-45EF-8577-F0D6DD87EB0C}" presName="Name13" presStyleLbl="parChTrans1D2" presStyleIdx="2" presStyleCnt="3"/>
      <dgm:spPr/>
      <dgm:t>
        <a:bodyPr/>
        <a:lstStyle/>
        <a:p>
          <a:endParaRPr lang="bs-Latn-BA"/>
        </a:p>
      </dgm:t>
    </dgm:pt>
    <dgm:pt modelId="{4736EE23-B788-494D-BAB1-85D12CB98C7C}" type="pres">
      <dgm:prSet presAssocID="{AEEE7761-A77E-4C0C-8C96-F339AE87723D}" presName="childText" presStyleLbl="bgAcc1" presStyleIdx="2" presStyleCnt="3" custScaleX="149907" custScaleY="1976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293780" custLinFactY="58576" custLinFactNeighborX="-4893" custLinFactNeighborY="100000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780B85FC-2BC3-49A2-A92D-571917704CEB}" type="presOf" srcId="{D74543D5-171D-4C94-A34B-F00F746E732F}" destId="{26DD4EE5-4FD4-4313-8873-F876110ED763}" srcOrd="0" destOrd="0" presId="urn:microsoft.com/office/officeart/2005/8/layout/hierarchy3"/>
    <dgm:cxn modelId="{1D35093D-0365-4E83-8DD3-7BB2C6483C1F}" type="presOf" srcId="{398BF640-7D7D-45EF-8577-F0D6DD87EB0C}" destId="{5F0DC788-921F-46D3-AB4F-17E3600906C5}" srcOrd="0" destOrd="0" presId="urn:microsoft.com/office/officeart/2005/8/layout/hierarchy3"/>
    <dgm:cxn modelId="{DC7AFDD4-C13B-42EE-8452-D34FEB6E274D}" type="presOf" srcId="{EB6E45A2-BFB3-47B4-84F1-4382DC903255}" destId="{DF86FD5D-C85B-49AD-8EB4-CE3CBB5BF546}" srcOrd="0" destOrd="0" presId="urn:microsoft.com/office/officeart/2005/8/layout/hierarchy3"/>
    <dgm:cxn modelId="{027C6DBD-17A4-4DD7-A3DF-DA1C8EAC9CE0}" type="presOf" srcId="{AD9D361F-5678-424D-8570-3DA8A89647F5}" destId="{C2D31FB2-6322-4775-B57D-11DE8385843D}" srcOrd="0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EDEC4CF0-1535-43B5-9684-15DA404635D7}" srcId="{AD9D361F-5678-424D-8570-3DA8A89647F5}" destId="{EB6E45A2-BFB3-47B4-84F1-4382DC903255}" srcOrd="1" destOrd="0" parTransId="{8EA0BB2D-0060-4168-A1BE-FC446F543EAA}" sibTransId="{C03FEDED-7564-47B6-B653-318A359182D7}"/>
    <dgm:cxn modelId="{C82CAD03-A15E-4D76-A750-29635D1B9152}" type="presOf" srcId="{8D0193D6-0D73-4E5C-8807-0E6E44C0414E}" destId="{FC7CD31B-1E48-4FA4-BE3D-060434FC8303}" srcOrd="0" destOrd="0" presId="urn:microsoft.com/office/officeart/2005/8/layout/hierarchy3"/>
    <dgm:cxn modelId="{1BD75BB9-FBF9-4547-8230-1A8230EDA5D9}" type="presOf" srcId="{340246D4-55EC-4FA5-BCCA-6B26980B356E}" destId="{49DA7BF4-20C6-4D05-9FC7-7D2C3B9268FC}" srcOrd="0" destOrd="0" presId="urn:microsoft.com/office/officeart/2005/8/layout/hierarchy3"/>
    <dgm:cxn modelId="{8036B294-4F8D-46CB-8BE8-16795136638F}" type="presOf" srcId="{9712D744-F9EB-41E6-80DD-3268A61D5BA6}" destId="{8E1FF912-4710-44AC-B418-8C1248EA6791}" srcOrd="1" destOrd="0" presId="urn:microsoft.com/office/officeart/2005/8/layout/hierarchy3"/>
    <dgm:cxn modelId="{D0D6831B-E0FD-4434-8F69-F5759F2C4F05}" type="presOf" srcId="{AD9D361F-5678-424D-8570-3DA8A89647F5}" destId="{4839315E-6C73-4814-AC0A-CB56F1C5888B}" srcOrd="1" destOrd="0" presId="urn:microsoft.com/office/officeart/2005/8/layout/hierarchy3"/>
    <dgm:cxn modelId="{9F378A7A-D4D1-4604-BC73-3645D0B59C64}" type="presOf" srcId="{8EA0BB2D-0060-4168-A1BE-FC446F543EAA}" destId="{09A211E9-9389-4AA7-AC78-199452228E30}" srcOrd="0" destOrd="0" presId="urn:microsoft.com/office/officeart/2005/8/layout/hierarchy3"/>
    <dgm:cxn modelId="{6DBBB6C7-C991-43E2-B43C-DA71CF815843}" type="presOf" srcId="{AEEE7761-A77E-4C0C-8C96-F339AE87723D}" destId="{4736EE23-B788-494D-BAB1-85D12CB98C7C}" srcOrd="0" destOrd="0" presId="urn:microsoft.com/office/officeart/2005/8/layout/hierarchy3"/>
    <dgm:cxn modelId="{8A67E2EA-AD00-4B27-9BF2-39C14C0A64A9}" srcId="{AD9D361F-5678-424D-8570-3DA8A89647F5}" destId="{AEEE7761-A77E-4C0C-8C96-F339AE87723D}" srcOrd="2" destOrd="0" parTransId="{398BF640-7D7D-45EF-8577-F0D6DD87EB0C}" sibTransId="{0F39C632-53E2-4929-A315-3CB9A4F36F7F}"/>
    <dgm:cxn modelId="{94AB6CEE-23FB-48A2-B63F-87D0B6120B2A}" type="presOf" srcId="{9712D744-F9EB-41E6-80DD-3268A61D5BA6}" destId="{4836C670-667C-40F9-AD90-61AD0291ECB5}" srcOrd="0" destOrd="0" presId="urn:microsoft.com/office/officeart/2005/8/layout/hierarchy3"/>
    <dgm:cxn modelId="{F6FA1C37-DD65-495F-AE8C-21EAB3A9A3C5}" type="presParOf" srcId="{26DD4EE5-4FD4-4313-8873-F876110ED763}" destId="{1E4BB969-D52F-4D8D-9628-E4F09B9A6AB9}" srcOrd="0" destOrd="0" presId="urn:microsoft.com/office/officeart/2005/8/layout/hierarchy3"/>
    <dgm:cxn modelId="{BED2F95C-9095-42F4-BCEC-9C8AC99A2CD2}" type="presParOf" srcId="{1E4BB969-D52F-4D8D-9628-E4F09B9A6AB9}" destId="{FC7A5A8D-1D61-43F7-9C8D-1FFC4A59CD31}" srcOrd="0" destOrd="0" presId="urn:microsoft.com/office/officeart/2005/8/layout/hierarchy3"/>
    <dgm:cxn modelId="{D364FC42-F98D-4BA8-8FF3-8D5605F416FD}" type="presParOf" srcId="{FC7A5A8D-1D61-43F7-9C8D-1FFC4A59CD31}" destId="{C2D31FB2-6322-4775-B57D-11DE8385843D}" srcOrd="0" destOrd="0" presId="urn:microsoft.com/office/officeart/2005/8/layout/hierarchy3"/>
    <dgm:cxn modelId="{D1A73666-0586-4E12-979C-910539CD4ADD}" type="presParOf" srcId="{FC7A5A8D-1D61-43F7-9C8D-1FFC4A59CD31}" destId="{4839315E-6C73-4814-AC0A-CB56F1C5888B}" srcOrd="1" destOrd="0" presId="urn:microsoft.com/office/officeart/2005/8/layout/hierarchy3"/>
    <dgm:cxn modelId="{D5BAE06B-2590-4DDC-B346-4477F01EC130}" type="presParOf" srcId="{1E4BB969-D52F-4D8D-9628-E4F09B9A6AB9}" destId="{40ED769A-FFD1-4D3C-B06A-C0D027839ADF}" srcOrd="1" destOrd="0" presId="urn:microsoft.com/office/officeart/2005/8/layout/hierarchy3"/>
    <dgm:cxn modelId="{C2E79262-13AA-447C-A52D-E4B82D294551}" type="presParOf" srcId="{40ED769A-FFD1-4D3C-B06A-C0D027839ADF}" destId="{FC7CD31B-1E48-4FA4-BE3D-060434FC8303}" srcOrd="0" destOrd="0" presId="urn:microsoft.com/office/officeart/2005/8/layout/hierarchy3"/>
    <dgm:cxn modelId="{289C659B-60AB-4F8A-A0D6-9B26B4BAA6CF}" type="presParOf" srcId="{40ED769A-FFD1-4D3C-B06A-C0D027839ADF}" destId="{49DA7BF4-20C6-4D05-9FC7-7D2C3B9268FC}" srcOrd="1" destOrd="0" presId="urn:microsoft.com/office/officeart/2005/8/layout/hierarchy3"/>
    <dgm:cxn modelId="{78F3BCFC-672C-41DA-870F-EAE52355540A}" type="presParOf" srcId="{40ED769A-FFD1-4D3C-B06A-C0D027839ADF}" destId="{09A211E9-9389-4AA7-AC78-199452228E30}" srcOrd="2" destOrd="0" presId="urn:microsoft.com/office/officeart/2005/8/layout/hierarchy3"/>
    <dgm:cxn modelId="{B5DC0AB1-A3D6-4CCE-8C26-DFABB35A7C54}" type="presParOf" srcId="{40ED769A-FFD1-4D3C-B06A-C0D027839ADF}" destId="{DF86FD5D-C85B-49AD-8EB4-CE3CBB5BF546}" srcOrd="3" destOrd="0" presId="urn:microsoft.com/office/officeart/2005/8/layout/hierarchy3"/>
    <dgm:cxn modelId="{17D0F76F-489E-4D41-B8AF-59EF3D11E422}" type="presParOf" srcId="{40ED769A-FFD1-4D3C-B06A-C0D027839ADF}" destId="{5F0DC788-921F-46D3-AB4F-17E3600906C5}" srcOrd="4" destOrd="0" presId="urn:microsoft.com/office/officeart/2005/8/layout/hierarchy3"/>
    <dgm:cxn modelId="{CBE607C8-48E4-43D2-A069-FAC669E2560A}" type="presParOf" srcId="{40ED769A-FFD1-4D3C-B06A-C0D027839ADF}" destId="{4736EE23-B788-494D-BAB1-85D12CB98C7C}" srcOrd="5" destOrd="0" presId="urn:microsoft.com/office/officeart/2005/8/layout/hierarchy3"/>
    <dgm:cxn modelId="{E86A5EE8-4B48-40BF-B7D5-BB635A38D63E}" type="presParOf" srcId="{26DD4EE5-4FD4-4313-8873-F876110ED763}" destId="{FBC4F1E8-EBA6-44A8-AF34-5E140FEA8144}" srcOrd="1" destOrd="0" presId="urn:microsoft.com/office/officeart/2005/8/layout/hierarchy3"/>
    <dgm:cxn modelId="{E52AE5F0-A6B7-4213-8C97-99B4894275D9}" type="presParOf" srcId="{FBC4F1E8-EBA6-44A8-AF34-5E140FEA8144}" destId="{87FB872A-E88B-49BA-9332-94FC1E273D3F}" srcOrd="0" destOrd="0" presId="urn:microsoft.com/office/officeart/2005/8/layout/hierarchy3"/>
    <dgm:cxn modelId="{36FB614E-9017-48C2-B9DE-D366B636BD69}" type="presParOf" srcId="{87FB872A-E88B-49BA-9332-94FC1E273D3F}" destId="{4836C670-667C-40F9-AD90-61AD0291ECB5}" srcOrd="0" destOrd="0" presId="urn:microsoft.com/office/officeart/2005/8/layout/hierarchy3"/>
    <dgm:cxn modelId="{BB83B3DD-F9D5-4C00-A4D9-F5D4D7B76442}" type="presParOf" srcId="{87FB872A-E88B-49BA-9332-94FC1E273D3F}" destId="{8E1FF912-4710-44AC-B418-8C1248EA6791}" srcOrd="1" destOrd="0" presId="urn:microsoft.com/office/officeart/2005/8/layout/hierarchy3"/>
    <dgm:cxn modelId="{D65FDFEC-D41F-4A93-B89B-54F8C94E3EB6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Lista zaštitne opreme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U skladu sa rizicima na radnim mjestima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AEEE7761-A77E-4C0C-8C96-F339AE87723D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Npr. Rukavice, radno odijelo, zaštitne naočale itd.</a:t>
          </a:r>
          <a:endParaRPr lang="hr-HR" sz="1600" dirty="0">
            <a:latin typeface="Arial Narrow" pitchFamily="34" charset="0"/>
          </a:endParaRPr>
        </a:p>
      </dgm:t>
    </dgm:pt>
    <dgm:pt modelId="{398BF640-7D7D-45EF-8577-F0D6DD87EB0C}" type="par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0F39C632-53E2-4929-A315-3CB9A4F36F7F}" type="sib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hr-HR" sz="1600" b="1" i="0" dirty="0" smtClean="0">
              <a:latin typeface="Arial Narrow" pitchFamily="34" charset="0"/>
            </a:rPr>
            <a:t>Direktiva 2009/104/EZ o minimalnim sigurnosnim i zdravstvenim zahtjevima za sigurnost i zdravlje radnika pri upotrebi radne opreme na radu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EB6E45A2-BFB3-47B4-84F1-4382DC903255}">
      <dgm:prSet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Evidencija o zaduženjma radne opreme</a:t>
          </a:r>
          <a:endParaRPr lang="hr-HR" sz="1600" dirty="0">
            <a:latin typeface="Arial Narrow" pitchFamily="34" charset="0"/>
          </a:endParaRPr>
        </a:p>
      </dgm:t>
    </dgm:pt>
    <dgm:pt modelId="{8EA0BB2D-0060-4168-A1BE-FC446F543EAA}" type="parTrans" cxnId="{EDEC4CF0-1535-43B5-9684-15DA404635D7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C03FEDED-7564-47B6-B653-318A359182D7}" type="sibTrans" cxnId="{EDEC4CF0-1535-43B5-9684-15DA404635D7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3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3" custScaleX="1519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A211E9-9389-4AA7-AC78-199452228E30}" type="pres">
      <dgm:prSet presAssocID="{8EA0BB2D-0060-4168-A1BE-FC446F543EAA}" presName="Name13" presStyleLbl="parChTrans1D2" presStyleIdx="1" presStyleCnt="3"/>
      <dgm:spPr/>
      <dgm:t>
        <a:bodyPr/>
        <a:lstStyle/>
        <a:p>
          <a:endParaRPr lang="bs-Latn-BA"/>
        </a:p>
      </dgm:t>
    </dgm:pt>
    <dgm:pt modelId="{DF86FD5D-C85B-49AD-8EB4-CE3CBB5BF546}" type="pres">
      <dgm:prSet presAssocID="{EB6E45A2-BFB3-47B4-84F1-4382DC903255}" presName="childText" presStyleLbl="bgAcc1" presStyleIdx="1" presStyleCnt="3" custScaleX="149907" custScaleY="1291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DC788-921F-46D3-AB4F-17E3600906C5}" type="pres">
      <dgm:prSet presAssocID="{398BF640-7D7D-45EF-8577-F0D6DD87EB0C}" presName="Name13" presStyleLbl="parChTrans1D2" presStyleIdx="2" presStyleCnt="3"/>
      <dgm:spPr/>
      <dgm:t>
        <a:bodyPr/>
        <a:lstStyle/>
        <a:p>
          <a:endParaRPr lang="bs-Latn-BA"/>
        </a:p>
      </dgm:t>
    </dgm:pt>
    <dgm:pt modelId="{4736EE23-B788-494D-BAB1-85D12CB98C7C}" type="pres">
      <dgm:prSet presAssocID="{AEEE7761-A77E-4C0C-8C96-F339AE87723D}" presName="childText" presStyleLbl="bgAcc1" presStyleIdx="2" presStyleCnt="3" custScaleX="149907" custScaleY="1976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404835" custLinFactY="16235" custLinFactNeighborX="-4893" custLinFactNeighborY="100000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5BC840D1-95E3-415D-9C8B-2F68DA112E23}" type="presOf" srcId="{9712D744-F9EB-41E6-80DD-3268A61D5BA6}" destId="{8E1FF912-4710-44AC-B418-8C1248EA6791}" srcOrd="1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58AC2939-3CAD-424E-BDDE-BDC39FDBFE89}" type="presOf" srcId="{D74543D5-171D-4C94-A34B-F00F746E732F}" destId="{26DD4EE5-4FD4-4313-8873-F876110ED763}" srcOrd="0" destOrd="0" presId="urn:microsoft.com/office/officeart/2005/8/layout/hierarchy3"/>
    <dgm:cxn modelId="{E72F563E-F147-45D2-835B-BA1B0BFF1C4B}" type="presOf" srcId="{AD9D361F-5678-424D-8570-3DA8A89647F5}" destId="{4839315E-6C73-4814-AC0A-CB56F1C5888B}" srcOrd="1" destOrd="0" presId="urn:microsoft.com/office/officeart/2005/8/layout/hierarchy3"/>
    <dgm:cxn modelId="{22396EAD-1668-4675-AB26-516799E6C634}" type="presOf" srcId="{8D0193D6-0D73-4E5C-8807-0E6E44C0414E}" destId="{FC7CD31B-1E48-4FA4-BE3D-060434FC8303}" srcOrd="0" destOrd="0" presId="urn:microsoft.com/office/officeart/2005/8/layout/hierarchy3"/>
    <dgm:cxn modelId="{747F0DFD-946F-4E12-80DB-59D4DE8376D6}" type="presOf" srcId="{398BF640-7D7D-45EF-8577-F0D6DD87EB0C}" destId="{5F0DC788-921F-46D3-AB4F-17E3600906C5}" srcOrd="0" destOrd="0" presId="urn:microsoft.com/office/officeart/2005/8/layout/hierarchy3"/>
    <dgm:cxn modelId="{B1D7E3BB-14C8-403B-800D-79AF87CAE66D}" type="presOf" srcId="{EB6E45A2-BFB3-47B4-84F1-4382DC903255}" destId="{DF86FD5D-C85B-49AD-8EB4-CE3CBB5BF546}" srcOrd="0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6EDDE28C-4330-4460-8CDF-5C71ABEFCBA4}" type="presOf" srcId="{9712D744-F9EB-41E6-80DD-3268A61D5BA6}" destId="{4836C670-667C-40F9-AD90-61AD0291ECB5}" srcOrd="0" destOrd="0" presId="urn:microsoft.com/office/officeart/2005/8/layout/hierarchy3"/>
    <dgm:cxn modelId="{EDEC4CF0-1535-43B5-9684-15DA404635D7}" srcId="{AD9D361F-5678-424D-8570-3DA8A89647F5}" destId="{EB6E45A2-BFB3-47B4-84F1-4382DC903255}" srcOrd="1" destOrd="0" parTransId="{8EA0BB2D-0060-4168-A1BE-FC446F543EAA}" sibTransId="{C03FEDED-7564-47B6-B653-318A359182D7}"/>
    <dgm:cxn modelId="{6921A807-6BE3-4B0B-9E7C-DD117A1A56AF}" type="presOf" srcId="{340246D4-55EC-4FA5-BCCA-6B26980B356E}" destId="{49DA7BF4-20C6-4D05-9FC7-7D2C3B9268FC}" srcOrd="0" destOrd="0" presId="urn:microsoft.com/office/officeart/2005/8/layout/hierarchy3"/>
    <dgm:cxn modelId="{99D56B5F-AC3E-43EA-8F2B-E3DEC545DC18}" type="presOf" srcId="{AEEE7761-A77E-4C0C-8C96-F339AE87723D}" destId="{4736EE23-B788-494D-BAB1-85D12CB98C7C}" srcOrd="0" destOrd="0" presId="urn:microsoft.com/office/officeart/2005/8/layout/hierarchy3"/>
    <dgm:cxn modelId="{CA7BE369-6619-4AC3-9BB8-40FF3AB56F8F}" type="presOf" srcId="{8EA0BB2D-0060-4168-A1BE-FC446F543EAA}" destId="{09A211E9-9389-4AA7-AC78-199452228E30}" srcOrd="0" destOrd="0" presId="urn:microsoft.com/office/officeart/2005/8/layout/hierarchy3"/>
    <dgm:cxn modelId="{E5C58824-6D52-4582-BE41-4537CDDD44D7}" type="presOf" srcId="{AD9D361F-5678-424D-8570-3DA8A89647F5}" destId="{C2D31FB2-6322-4775-B57D-11DE8385843D}" srcOrd="0" destOrd="0" presId="urn:microsoft.com/office/officeart/2005/8/layout/hierarchy3"/>
    <dgm:cxn modelId="{8A67E2EA-AD00-4B27-9BF2-39C14C0A64A9}" srcId="{AD9D361F-5678-424D-8570-3DA8A89647F5}" destId="{AEEE7761-A77E-4C0C-8C96-F339AE87723D}" srcOrd="2" destOrd="0" parTransId="{398BF640-7D7D-45EF-8577-F0D6DD87EB0C}" sibTransId="{0F39C632-53E2-4929-A315-3CB9A4F36F7F}"/>
    <dgm:cxn modelId="{2420C49A-0D48-4B12-A834-03B1ABC78755}" type="presParOf" srcId="{26DD4EE5-4FD4-4313-8873-F876110ED763}" destId="{1E4BB969-D52F-4D8D-9628-E4F09B9A6AB9}" srcOrd="0" destOrd="0" presId="urn:microsoft.com/office/officeart/2005/8/layout/hierarchy3"/>
    <dgm:cxn modelId="{DD7EE548-8DF2-4FE5-8CC5-607FFFCD9DEE}" type="presParOf" srcId="{1E4BB969-D52F-4D8D-9628-E4F09B9A6AB9}" destId="{FC7A5A8D-1D61-43F7-9C8D-1FFC4A59CD31}" srcOrd="0" destOrd="0" presId="urn:microsoft.com/office/officeart/2005/8/layout/hierarchy3"/>
    <dgm:cxn modelId="{4100ED9B-24A7-4228-A3A8-FC8E1C7D760A}" type="presParOf" srcId="{FC7A5A8D-1D61-43F7-9C8D-1FFC4A59CD31}" destId="{C2D31FB2-6322-4775-B57D-11DE8385843D}" srcOrd="0" destOrd="0" presId="urn:microsoft.com/office/officeart/2005/8/layout/hierarchy3"/>
    <dgm:cxn modelId="{9DB22C6D-78CD-4AA3-8949-0DF0F8E9D263}" type="presParOf" srcId="{FC7A5A8D-1D61-43F7-9C8D-1FFC4A59CD31}" destId="{4839315E-6C73-4814-AC0A-CB56F1C5888B}" srcOrd="1" destOrd="0" presId="urn:microsoft.com/office/officeart/2005/8/layout/hierarchy3"/>
    <dgm:cxn modelId="{42269BB7-24CB-496A-BA47-9498977E6863}" type="presParOf" srcId="{1E4BB969-D52F-4D8D-9628-E4F09B9A6AB9}" destId="{40ED769A-FFD1-4D3C-B06A-C0D027839ADF}" srcOrd="1" destOrd="0" presId="urn:microsoft.com/office/officeart/2005/8/layout/hierarchy3"/>
    <dgm:cxn modelId="{7E9F7B66-2670-4BFA-909E-B04D55AA62DA}" type="presParOf" srcId="{40ED769A-FFD1-4D3C-B06A-C0D027839ADF}" destId="{FC7CD31B-1E48-4FA4-BE3D-060434FC8303}" srcOrd="0" destOrd="0" presId="urn:microsoft.com/office/officeart/2005/8/layout/hierarchy3"/>
    <dgm:cxn modelId="{6528A3ED-55A0-4AB0-BAE8-FBDE72B4A673}" type="presParOf" srcId="{40ED769A-FFD1-4D3C-B06A-C0D027839ADF}" destId="{49DA7BF4-20C6-4D05-9FC7-7D2C3B9268FC}" srcOrd="1" destOrd="0" presId="urn:microsoft.com/office/officeart/2005/8/layout/hierarchy3"/>
    <dgm:cxn modelId="{77F42FC2-2403-4C55-B884-A74FCEA71E76}" type="presParOf" srcId="{40ED769A-FFD1-4D3C-B06A-C0D027839ADF}" destId="{09A211E9-9389-4AA7-AC78-199452228E30}" srcOrd="2" destOrd="0" presId="urn:microsoft.com/office/officeart/2005/8/layout/hierarchy3"/>
    <dgm:cxn modelId="{0E169EC9-4BE5-47BB-97F1-6D9A792E8827}" type="presParOf" srcId="{40ED769A-FFD1-4D3C-B06A-C0D027839ADF}" destId="{DF86FD5D-C85B-49AD-8EB4-CE3CBB5BF546}" srcOrd="3" destOrd="0" presId="urn:microsoft.com/office/officeart/2005/8/layout/hierarchy3"/>
    <dgm:cxn modelId="{5AB22D15-8543-4B84-B641-2E72FB4DDDCE}" type="presParOf" srcId="{40ED769A-FFD1-4D3C-B06A-C0D027839ADF}" destId="{5F0DC788-921F-46D3-AB4F-17E3600906C5}" srcOrd="4" destOrd="0" presId="urn:microsoft.com/office/officeart/2005/8/layout/hierarchy3"/>
    <dgm:cxn modelId="{B1F84FEB-37A5-4497-8233-57D389A3F767}" type="presParOf" srcId="{40ED769A-FFD1-4D3C-B06A-C0D027839ADF}" destId="{4736EE23-B788-494D-BAB1-85D12CB98C7C}" srcOrd="5" destOrd="0" presId="urn:microsoft.com/office/officeart/2005/8/layout/hierarchy3"/>
    <dgm:cxn modelId="{944BCC08-EE14-4AF5-B3AE-1E49DD2642B1}" type="presParOf" srcId="{26DD4EE5-4FD4-4313-8873-F876110ED763}" destId="{FBC4F1E8-EBA6-44A8-AF34-5E140FEA8144}" srcOrd="1" destOrd="0" presId="urn:microsoft.com/office/officeart/2005/8/layout/hierarchy3"/>
    <dgm:cxn modelId="{8C7CF88A-2529-4275-A369-DD96C0E1CA63}" type="presParOf" srcId="{FBC4F1E8-EBA6-44A8-AF34-5E140FEA8144}" destId="{87FB872A-E88B-49BA-9332-94FC1E273D3F}" srcOrd="0" destOrd="0" presId="urn:microsoft.com/office/officeart/2005/8/layout/hierarchy3"/>
    <dgm:cxn modelId="{F045A415-00F3-4B83-A931-39EADCB552DA}" type="presParOf" srcId="{87FB872A-E88B-49BA-9332-94FC1E273D3F}" destId="{4836C670-667C-40F9-AD90-61AD0291ECB5}" srcOrd="0" destOrd="0" presId="urn:microsoft.com/office/officeart/2005/8/layout/hierarchy3"/>
    <dgm:cxn modelId="{B2B73655-86E8-46DD-8B0F-2F48C0E760AA}" type="presParOf" srcId="{87FB872A-E88B-49BA-9332-94FC1E273D3F}" destId="{8E1FF912-4710-44AC-B418-8C1248EA6791}" srcOrd="1" destOrd="0" presId="urn:microsoft.com/office/officeart/2005/8/layout/hierarchy3"/>
    <dgm:cxn modelId="{EF29AD74-6E89-4BF8-A82B-38BB6B5971AD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Periodični ljekarski pregledi zaposlenih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U skladu utvrđenim radnim mjestima sa posebnim uslovima rada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hr-HR" sz="1600" b="1" i="0" dirty="0" smtClean="0">
              <a:latin typeface="Arial Narrow" pitchFamily="34" charset="0"/>
            </a:rPr>
            <a:t>Direktiva 2002/44/EZ o minimalnim zdravstvenim i sigurnosnim zahtjevima u odnosu na izloženost radnika rizicima koji proizlaze iz fizičkih čimbenika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1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1" custScaleX="151927" custScaleY="18458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373050" custLinFactNeighborX="68" custLinFactNeighborY="45971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41409A81-D843-411E-B311-151035D7DFA9}" type="presOf" srcId="{AD9D361F-5678-424D-8570-3DA8A89647F5}" destId="{C2D31FB2-6322-4775-B57D-11DE8385843D}" srcOrd="0" destOrd="0" presId="urn:microsoft.com/office/officeart/2005/8/layout/hierarchy3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0790FCB2-BC6F-4F41-985A-05CA246693EB}" type="presOf" srcId="{9712D744-F9EB-41E6-80DD-3268A61D5BA6}" destId="{4836C670-667C-40F9-AD90-61AD0291ECB5}" srcOrd="0" destOrd="0" presId="urn:microsoft.com/office/officeart/2005/8/layout/hierarchy3"/>
    <dgm:cxn modelId="{53EB5FF0-71C3-4347-B52D-01532E468A9F}" type="presOf" srcId="{340246D4-55EC-4FA5-BCCA-6B26980B356E}" destId="{49DA7BF4-20C6-4D05-9FC7-7D2C3B9268FC}" srcOrd="0" destOrd="0" presId="urn:microsoft.com/office/officeart/2005/8/layout/hierarchy3"/>
    <dgm:cxn modelId="{19EE435D-10D2-45BF-A978-257BF6B61179}" type="presOf" srcId="{AD9D361F-5678-424D-8570-3DA8A89647F5}" destId="{4839315E-6C73-4814-AC0A-CB56F1C5888B}" srcOrd="1" destOrd="0" presId="urn:microsoft.com/office/officeart/2005/8/layout/hierarchy3"/>
    <dgm:cxn modelId="{E58FE32F-D084-450C-B26A-9C2E93B8572A}" type="presOf" srcId="{9712D744-F9EB-41E6-80DD-3268A61D5BA6}" destId="{8E1FF912-4710-44AC-B418-8C1248EA6791}" srcOrd="1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5DF4A6A5-BAAF-4B53-B8F3-CE1FBAA727EA}" type="presOf" srcId="{8D0193D6-0D73-4E5C-8807-0E6E44C0414E}" destId="{FC7CD31B-1E48-4FA4-BE3D-060434FC8303}" srcOrd="0" destOrd="0" presId="urn:microsoft.com/office/officeart/2005/8/layout/hierarchy3"/>
    <dgm:cxn modelId="{4DDDEA48-2DDD-4E24-A295-3EBFF66B7FF2}" type="presOf" srcId="{D74543D5-171D-4C94-A34B-F00F746E732F}" destId="{26DD4EE5-4FD4-4313-8873-F876110ED763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6FDAD65C-0C31-4612-ADCF-B8457A15AE21}" type="presParOf" srcId="{26DD4EE5-4FD4-4313-8873-F876110ED763}" destId="{1E4BB969-D52F-4D8D-9628-E4F09B9A6AB9}" srcOrd="0" destOrd="0" presId="urn:microsoft.com/office/officeart/2005/8/layout/hierarchy3"/>
    <dgm:cxn modelId="{6C537140-84AD-473E-911C-59FD1A29A909}" type="presParOf" srcId="{1E4BB969-D52F-4D8D-9628-E4F09B9A6AB9}" destId="{FC7A5A8D-1D61-43F7-9C8D-1FFC4A59CD31}" srcOrd="0" destOrd="0" presId="urn:microsoft.com/office/officeart/2005/8/layout/hierarchy3"/>
    <dgm:cxn modelId="{4F44DE9B-F8A0-4B1B-8E83-189B1D39EBDE}" type="presParOf" srcId="{FC7A5A8D-1D61-43F7-9C8D-1FFC4A59CD31}" destId="{C2D31FB2-6322-4775-B57D-11DE8385843D}" srcOrd="0" destOrd="0" presId="urn:microsoft.com/office/officeart/2005/8/layout/hierarchy3"/>
    <dgm:cxn modelId="{EC2B2A81-09D8-4454-A9F7-A3D70BFB2397}" type="presParOf" srcId="{FC7A5A8D-1D61-43F7-9C8D-1FFC4A59CD31}" destId="{4839315E-6C73-4814-AC0A-CB56F1C5888B}" srcOrd="1" destOrd="0" presId="urn:microsoft.com/office/officeart/2005/8/layout/hierarchy3"/>
    <dgm:cxn modelId="{261CC6E9-329D-4A1A-9088-27241DE1F304}" type="presParOf" srcId="{1E4BB969-D52F-4D8D-9628-E4F09B9A6AB9}" destId="{40ED769A-FFD1-4D3C-B06A-C0D027839ADF}" srcOrd="1" destOrd="0" presId="urn:microsoft.com/office/officeart/2005/8/layout/hierarchy3"/>
    <dgm:cxn modelId="{9FA96657-9790-4619-A525-829BF75E4535}" type="presParOf" srcId="{40ED769A-FFD1-4D3C-B06A-C0D027839ADF}" destId="{FC7CD31B-1E48-4FA4-BE3D-060434FC8303}" srcOrd="0" destOrd="0" presId="urn:microsoft.com/office/officeart/2005/8/layout/hierarchy3"/>
    <dgm:cxn modelId="{8CEF967A-57FB-48D7-A42B-B4801DD85F3A}" type="presParOf" srcId="{40ED769A-FFD1-4D3C-B06A-C0D027839ADF}" destId="{49DA7BF4-20C6-4D05-9FC7-7D2C3B9268FC}" srcOrd="1" destOrd="0" presId="urn:microsoft.com/office/officeart/2005/8/layout/hierarchy3"/>
    <dgm:cxn modelId="{64FE8415-C223-4FD6-B0C6-FFC1A24A3C34}" type="presParOf" srcId="{26DD4EE5-4FD4-4313-8873-F876110ED763}" destId="{FBC4F1E8-EBA6-44A8-AF34-5E140FEA8144}" srcOrd="1" destOrd="0" presId="urn:microsoft.com/office/officeart/2005/8/layout/hierarchy3"/>
    <dgm:cxn modelId="{0F4D8E50-95E2-4D84-A033-C691A23F9BA0}" type="presParOf" srcId="{FBC4F1E8-EBA6-44A8-AF34-5E140FEA8144}" destId="{87FB872A-E88B-49BA-9332-94FC1E273D3F}" srcOrd="0" destOrd="0" presId="urn:microsoft.com/office/officeart/2005/8/layout/hierarchy3"/>
    <dgm:cxn modelId="{B0EFB6D7-67DA-431E-8A7D-2ECCBEF8EF47}" type="presParOf" srcId="{87FB872A-E88B-49BA-9332-94FC1E273D3F}" destId="{4836C670-667C-40F9-AD90-61AD0291ECB5}" srcOrd="0" destOrd="0" presId="urn:microsoft.com/office/officeart/2005/8/layout/hierarchy3"/>
    <dgm:cxn modelId="{53C186FB-77A1-44BD-8827-B3E00C9A2ED6}" type="presParOf" srcId="{87FB872A-E88B-49BA-9332-94FC1E273D3F}" destId="{8E1FF912-4710-44AC-B418-8C1248EA6791}" srcOrd="1" destOrd="0" presId="urn:microsoft.com/office/officeart/2005/8/layout/hierarchy3"/>
    <dgm:cxn modelId="{EDDB2621-F72E-45C5-B85C-AEDCE2941C1C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400" dirty="0" smtClean="0">
              <a:latin typeface="Arial Narrow" pitchFamily="34" charset="0"/>
            </a:rPr>
            <a:t>Ispitivanje uslova u radnoj sredini</a:t>
          </a:r>
          <a:endParaRPr lang="hr-HR" sz="14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Periodično svake 3 godine</a:t>
          </a:r>
          <a:endParaRPr lang="hr-HR" sz="14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pl-PL" sz="1400" b="1" i="0" dirty="0" smtClean="0">
              <a:latin typeface="Arial Narrow" pitchFamily="34" charset="0"/>
            </a:rPr>
            <a:t>Direktiva 89/654/EEZ o minimalnim zahtjevima za sigurnost i zdravlje na radnom mjestu</a:t>
          </a:r>
          <a:endParaRPr lang="hr-HR" sz="14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84C054F8-13D9-42B0-B297-9C00911FB91B}">
      <dgm:prSet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Prilikom promjene tehničko-tehnološkog procesa</a:t>
          </a:r>
          <a:endParaRPr lang="hr-HR" sz="1400" dirty="0">
            <a:latin typeface="Arial Narrow" pitchFamily="34" charset="0"/>
          </a:endParaRPr>
        </a:p>
      </dgm:t>
    </dgm:pt>
    <dgm:pt modelId="{ACFED49A-7FC2-4E10-9E0D-032349974E93}" type="parTrans" cxnId="{D2948030-E6E1-47A4-B7D8-5787F68CCF04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63AFC047-A7CA-44F0-9D8C-4BCFA674DC54}" type="sibTrans" cxnId="{D2948030-E6E1-47A4-B7D8-5787F68CCF04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DE8CA2E3-20AF-4EB3-9644-47FD762EB68E}">
      <dgm:prSet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Npr. Buka u radnom okruženju, temperatura, koncentracija prašine itd.</a:t>
          </a:r>
          <a:endParaRPr lang="hr-HR" sz="1400" dirty="0">
            <a:latin typeface="Arial Narrow" pitchFamily="34" charset="0"/>
          </a:endParaRPr>
        </a:p>
      </dgm:t>
    </dgm:pt>
    <dgm:pt modelId="{EDBD992D-3B1C-4DAE-A8E2-D2D0D834B8D8}" type="parTrans" cxnId="{241465DE-4B7D-4CD7-8E67-6C9F45E47B66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EC64ACF6-08A2-4A8D-B62B-B93779F8E920}" type="sibTrans" cxnId="{241465DE-4B7D-4CD7-8E67-6C9F45E47B66}">
      <dgm:prSet/>
      <dgm:spPr/>
      <dgm:t>
        <a:bodyPr/>
        <a:lstStyle/>
        <a:p>
          <a:endParaRPr lang="hr-HR" sz="1400">
            <a:latin typeface="Arial Narrow" pitchFamily="34" charset="0"/>
          </a:endParaRPr>
        </a:p>
      </dgm:t>
    </dgm:pt>
    <dgm:pt modelId="{EA55EBE2-42DE-45F0-9BF8-4971080F5377}">
      <dgm:prSet custT="1"/>
      <dgm:spPr/>
      <dgm:t>
        <a:bodyPr/>
        <a:lstStyle/>
        <a:p>
          <a:r>
            <a:rPr lang="hr-HR" sz="1400" dirty="0" smtClean="0">
              <a:latin typeface="Arial Narrow" pitchFamily="34" charset="0"/>
            </a:rPr>
            <a:t>Izvještaj o ispitivanju uslova u radnoj sredini</a:t>
          </a:r>
          <a:endParaRPr lang="hr-HR" sz="1400" dirty="0">
            <a:latin typeface="Arial Narrow" pitchFamily="34" charset="0"/>
          </a:endParaRPr>
        </a:p>
      </dgm:t>
    </dgm:pt>
    <dgm:pt modelId="{E824BE6A-FC0D-4615-98C6-FB9A434F6A2C}" type="parTrans" cxnId="{7263B721-EF0D-4E61-8452-BAE40736CEE9}">
      <dgm:prSet/>
      <dgm:spPr/>
      <dgm:t>
        <a:bodyPr/>
        <a:lstStyle/>
        <a:p>
          <a:endParaRPr lang="hr-HR" sz="1400"/>
        </a:p>
      </dgm:t>
    </dgm:pt>
    <dgm:pt modelId="{42132C58-EC16-4FBF-8797-08C92FA2EF11}" type="sibTrans" cxnId="{7263B721-EF0D-4E61-8452-BAE40736CEE9}">
      <dgm:prSet/>
      <dgm:spPr/>
      <dgm:t>
        <a:bodyPr/>
        <a:lstStyle/>
        <a:p>
          <a:endParaRPr lang="hr-HR" sz="1400"/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4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4" custScaleX="1519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7173DF-E873-4D8C-A4C2-0ABCB570A2FB}" type="pres">
      <dgm:prSet presAssocID="{ACFED49A-7FC2-4E10-9E0D-032349974E93}" presName="Name13" presStyleLbl="parChTrans1D2" presStyleIdx="1" presStyleCnt="4"/>
      <dgm:spPr/>
      <dgm:t>
        <a:bodyPr/>
        <a:lstStyle/>
        <a:p>
          <a:endParaRPr lang="bs-Latn-BA"/>
        </a:p>
      </dgm:t>
    </dgm:pt>
    <dgm:pt modelId="{E1DD7DC6-AFF2-4A63-BF59-4264ABD96095}" type="pres">
      <dgm:prSet presAssocID="{84C054F8-13D9-42B0-B297-9C00911FB91B}" presName="childText" presStyleLbl="bgAcc1" presStyleIdx="1" presStyleCnt="4" custScaleX="1520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73849F-0999-4AEB-9B8E-2136AA1B7DF6}" type="pres">
      <dgm:prSet presAssocID="{EDBD992D-3B1C-4DAE-A8E2-D2D0D834B8D8}" presName="Name13" presStyleLbl="parChTrans1D2" presStyleIdx="2" presStyleCnt="4"/>
      <dgm:spPr/>
      <dgm:t>
        <a:bodyPr/>
        <a:lstStyle/>
        <a:p>
          <a:endParaRPr lang="bs-Latn-BA"/>
        </a:p>
      </dgm:t>
    </dgm:pt>
    <dgm:pt modelId="{5C475E5F-F7F2-4722-9A07-D2E6777E873B}" type="pres">
      <dgm:prSet presAssocID="{DE8CA2E3-20AF-4EB3-9644-47FD762EB68E}" presName="childText" presStyleLbl="bgAcc1" presStyleIdx="2" presStyleCnt="4" custScaleX="152096" custScaleY="15754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87B1F9E-FF7C-4243-ABB7-FE2BB66986BF}" type="pres">
      <dgm:prSet presAssocID="{E824BE6A-FC0D-4615-98C6-FB9A434F6A2C}" presName="Name13" presStyleLbl="parChTrans1D2" presStyleIdx="3" presStyleCnt="4"/>
      <dgm:spPr/>
      <dgm:t>
        <a:bodyPr/>
        <a:lstStyle/>
        <a:p>
          <a:endParaRPr lang="bs-Latn-BA"/>
        </a:p>
      </dgm:t>
    </dgm:pt>
    <dgm:pt modelId="{052D6844-A1E0-4697-868D-2C7A56030C90}" type="pres">
      <dgm:prSet presAssocID="{EA55EBE2-42DE-45F0-9BF8-4971080F5377}" presName="childText" presStyleLbl="bgAcc1" presStyleIdx="3" presStyleCnt="4" custScaleX="15673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293780" custLinFactY="100000" custLinFactNeighborX="8095" custLinFactNeighborY="107897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635C6442-DC62-4A8D-B74C-825753B1D22B}" type="presOf" srcId="{8D0193D6-0D73-4E5C-8807-0E6E44C0414E}" destId="{FC7CD31B-1E48-4FA4-BE3D-060434FC8303}" srcOrd="0" destOrd="0" presId="urn:microsoft.com/office/officeart/2005/8/layout/hierarchy3"/>
    <dgm:cxn modelId="{D3141FB3-20E1-47FE-B6B0-1DFD06CAEE58}" type="presOf" srcId="{9712D744-F9EB-41E6-80DD-3268A61D5BA6}" destId="{4836C670-667C-40F9-AD90-61AD0291ECB5}" srcOrd="0" destOrd="0" presId="urn:microsoft.com/office/officeart/2005/8/layout/hierarchy3"/>
    <dgm:cxn modelId="{5A35B2D8-4CE3-4512-9C16-9B06AAA59D18}" type="presOf" srcId="{340246D4-55EC-4FA5-BCCA-6B26980B356E}" destId="{49DA7BF4-20C6-4D05-9FC7-7D2C3B9268FC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818EFDEE-247A-4F84-B52B-0AD03F588EB3}" type="presOf" srcId="{9712D744-F9EB-41E6-80DD-3268A61D5BA6}" destId="{8E1FF912-4710-44AC-B418-8C1248EA6791}" srcOrd="1" destOrd="0" presId="urn:microsoft.com/office/officeart/2005/8/layout/hierarchy3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D2948030-E6E1-47A4-B7D8-5787F68CCF04}" srcId="{AD9D361F-5678-424D-8570-3DA8A89647F5}" destId="{84C054F8-13D9-42B0-B297-9C00911FB91B}" srcOrd="1" destOrd="0" parTransId="{ACFED49A-7FC2-4E10-9E0D-032349974E93}" sibTransId="{63AFC047-A7CA-44F0-9D8C-4BCFA674DC54}"/>
    <dgm:cxn modelId="{D4861D70-43A0-4676-A1AC-D6DE6158BBC4}" type="presOf" srcId="{ACFED49A-7FC2-4E10-9E0D-032349974E93}" destId="{3F7173DF-E873-4D8C-A4C2-0ABCB570A2FB}" srcOrd="0" destOrd="0" presId="urn:microsoft.com/office/officeart/2005/8/layout/hierarchy3"/>
    <dgm:cxn modelId="{797FBD88-43BE-4D6C-951D-A1BC8F97E3A9}" type="presOf" srcId="{D74543D5-171D-4C94-A34B-F00F746E732F}" destId="{26DD4EE5-4FD4-4313-8873-F876110ED763}" srcOrd="0" destOrd="0" presId="urn:microsoft.com/office/officeart/2005/8/layout/hierarchy3"/>
    <dgm:cxn modelId="{7263B721-EF0D-4E61-8452-BAE40736CEE9}" srcId="{AD9D361F-5678-424D-8570-3DA8A89647F5}" destId="{EA55EBE2-42DE-45F0-9BF8-4971080F5377}" srcOrd="3" destOrd="0" parTransId="{E824BE6A-FC0D-4615-98C6-FB9A434F6A2C}" sibTransId="{42132C58-EC16-4FBF-8797-08C92FA2EF11}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81622C90-1058-4D8C-A204-CBBC6CA21240}" type="presOf" srcId="{E824BE6A-FC0D-4615-98C6-FB9A434F6A2C}" destId="{B87B1F9E-FF7C-4243-ABB7-FE2BB66986BF}" srcOrd="0" destOrd="0" presId="urn:microsoft.com/office/officeart/2005/8/layout/hierarchy3"/>
    <dgm:cxn modelId="{317DC117-EA49-44C4-AF82-711564BC8478}" type="presOf" srcId="{EA55EBE2-42DE-45F0-9BF8-4971080F5377}" destId="{052D6844-A1E0-4697-868D-2C7A56030C90}" srcOrd="0" destOrd="0" presId="urn:microsoft.com/office/officeart/2005/8/layout/hierarchy3"/>
    <dgm:cxn modelId="{7BF77617-E16A-4B63-9FB0-F1C7070D752C}" type="presOf" srcId="{DE8CA2E3-20AF-4EB3-9644-47FD762EB68E}" destId="{5C475E5F-F7F2-4722-9A07-D2E6777E873B}" srcOrd="0" destOrd="0" presId="urn:microsoft.com/office/officeart/2005/8/layout/hierarchy3"/>
    <dgm:cxn modelId="{895D8392-BD0F-48A3-8F82-CC17B5D883DA}" type="presOf" srcId="{AD9D361F-5678-424D-8570-3DA8A89647F5}" destId="{4839315E-6C73-4814-AC0A-CB56F1C5888B}" srcOrd="1" destOrd="0" presId="urn:microsoft.com/office/officeart/2005/8/layout/hierarchy3"/>
    <dgm:cxn modelId="{EA8CCE21-60A1-48B5-AC77-19988FA19BA2}" type="presOf" srcId="{EDBD992D-3B1C-4DAE-A8E2-D2D0D834B8D8}" destId="{F673849F-0999-4AEB-9B8E-2136AA1B7DF6}" srcOrd="0" destOrd="0" presId="urn:microsoft.com/office/officeart/2005/8/layout/hierarchy3"/>
    <dgm:cxn modelId="{B1AEC7C8-CCF0-4828-8395-E3645226D7DD}" type="presOf" srcId="{84C054F8-13D9-42B0-B297-9C00911FB91B}" destId="{E1DD7DC6-AFF2-4A63-BF59-4264ABD96095}" srcOrd="0" destOrd="0" presId="urn:microsoft.com/office/officeart/2005/8/layout/hierarchy3"/>
    <dgm:cxn modelId="{241465DE-4B7D-4CD7-8E67-6C9F45E47B66}" srcId="{AD9D361F-5678-424D-8570-3DA8A89647F5}" destId="{DE8CA2E3-20AF-4EB3-9644-47FD762EB68E}" srcOrd="2" destOrd="0" parTransId="{EDBD992D-3B1C-4DAE-A8E2-D2D0D834B8D8}" sibTransId="{EC64ACF6-08A2-4A8D-B62B-B93779F8E920}"/>
    <dgm:cxn modelId="{21FC16F6-E96D-4042-BC63-849301BDEC9F}" type="presOf" srcId="{AD9D361F-5678-424D-8570-3DA8A89647F5}" destId="{C2D31FB2-6322-4775-B57D-11DE8385843D}" srcOrd="0" destOrd="0" presId="urn:microsoft.com/office/officeart/2005/8/layout/hierarchy3"/>
    <dgm:cxn modelId="{DBA089EF-38CC-4D9D-BD7D-AE824EB3EC4A}" type="presParOf" srcId="{26DD4EE5-4FD4-4313-8873-F876110ED763}" destId="{1E4BB969-D52F-4D8D-9628-E4F09B9A6AB9}" srcOrd="0" destOrd="0" presId="urn:microsoft.com/office/officeart/2005/8/layout/hierarchy3"/>
    <dgm:cxn modelId="{2581EE91-CDBF-4BB8-8C8C-346A1851069F}" type="presParOf" srcId="{1E4BB969-D52F-4D8D-9628-E4F09B9A6AB9}" destId="{FC7A5A8D-1D61-43F7-9C8D-1FFC4A59CD31}" srcOrd="0" destOrd="0" presId="urn:microsoft.com/office/officeart/2005/8/layout/hierarchy3"/>
    <dgm:cxn modelId="{D1486185-CB98-430E-90D8-559A39CE40F2}" type="presParOf" srcId="{FC7A5A8D-1D61-43F7-9C8D-1FFC4A59CD31}" destId="{C2D31FB2-6322-4775-B57D-11DE8385843D}" srcOrd="0" destOrd="0" presId="urn:microsoft.com/office/officeart/2005/8/layout/hierarchy3"/>
    <dgm:cxn modelId="{56086ED5-9BD7-4461-B277-DA8AF33EF54A}" type="presParOf" srcId="{FC7A5A8D-1D61-43F7-9C8D-1FFC4A59CD31}" destId="{4839315E-6C73-4814-AC0A-CB56F1C5888B}" srcOrd="1" destOrd="0" presId="urn:microsoft.com/office/officeart/2005/8/layout/hierarchy3"/>
    <dgm:cxn modelId="{C19067CB-6349-4BC1-9584-9E8A150BACA9}" type="presParOf" srcId="{1E4BB969-D52F-4D8D-9628-E4F09B9A6AB9}" destId="{40ED769A-FFD1-4D3C-B06A-C0D027839ADF}" srcOrd="1" destOrd="0" presId="urn:microsoft.com/office/officeart/2005/8/layout/hierarchy3"/>
    <dgm:cxn modelId="{4BE8284E-8A36-4ECE-B957-98FDC9295873}" type="presParOf" srcId="{40ED769A-FFD1-4D3C-B06A-C0D027839ADF}" destId="{FC7CD31B-1E48-4FA4-BE3D-060434FC8303}" srcOrd="0" destOrd="0" presId="urn:microsoft.com/office/officeart/2005/8/layout/hierarchy3"/>
    <dgm:cxn modelId="{D5F3464A-61C1-4AFC-BC5D-C7C35A666FB7}" type="presParOf" srcId="{40ED769A-FFD1-4D3C-B06A-C0D027839ADF}" destId="{49DA7BF4-20C6-4D05-9FC7-7D2C3B9268FC}" srcOrd="1" destOrd="0" presId="urn:microsoft.com/office/officeart/2005/8/layout/hierarchy3"/>
    <dgm:cxn modelId="{2A8594BF-7603-44E6-A369-8D798B2FA2F9}" type="presParOf" srcId="{40ED769A-FFD1-4D3C-B06A-C0D027839ADF}" destId="{3F7173DF-E873-4D8C-A4C2-0ABCB570A2FB}" srcOrd="2" destOrd="0" presId="urn:microsoft.com/office/officeart/2005/8/layout/hierarchy3"/>
    <dgm:cxn modelId="{8E83C147-63E5-4D1C-8439-1A194C75FBBF}" type="presParOf" srcId="{40ED769A-FFD1-4D3C-B06A-C0D027839ADF}" destId="{E1DD7DC6-AFF2-4A63-BF59-4264ABD96095}" srcOrd="3" destOrd="0" presId="urn:microsoft.com/office/officeart/2005/8/layout/hierarchy3"/>
    <dgm:cxn modelId="{0459A2EB-3DA7-4F0E-A9A0-C683345FCA29}" type="presParOf" srcId="{40ED769A-FFD1-4D3C-B06A-C0D027839ADF}" destId="{F673849F-0999-4AEB-9B8E-2136AA1B7DF6}" srcOrd="4" destOrd="0" presId="urn:microsoft.com/office/officeart/2005/8/layout/hierarchy3"/>
    <dgm:cxn modelId="{FBB80972-9705-4A3E-93B2-76F758B4D552}" type="presParOf" srcId="{40ED769A-FFD1-4D3C-B06A-C0D027839ADF}" destId="{5C475E5F-F7F2-4722-9A07-D2E6777E873B}" srcOrd="5" destOrd="0" presId="urn:microsoft.com/office/officeart/2005/8/layout/hierarchy3"/>
    <dgm:cxn modelId="{7FA6FB8A-EE3E-4824-867E-431958EFB15D}" type="presParOf" srcId="{40ED769A-FFD1-4D3C-B06A-C0D027839ADF}" destId="{B87B1F9E-FF7C-4243-ABB7-FE2BB66986BF}" srcOrd="6" destOrd="0" presId="urn:microsoft.com/office/officeart/2005/8/layout/hierarchy3"/>
    <dgm:cxn modelId="{70732240-58C2-41A2-A2EF-EEE462CA4C24}" type="presParOf" srcId="{40ED769A-FFD1-4D3C-B06A-C0D027839ADF}" destId="{052D6844-A1E0-4697-868D-2C7A56030C90}" srcOrd="7" destOrd="0" presId="urn:microsoft.com/office/officeart/2005/8/layout/hierarchy3"/>
    <dgm:cxn modelId="{17BF3900-701E-43B7-B85A-159D6C6E14FF}" type="presParOf" srcId="{26DD4EE5-4FD4-4313-8873-F876110ED763}" destId="{FBC4F1E8-EBA6-44A8-AF34-5E140FEA8144}" srcOrd="1" destOrd="0" presId="urn:microsoft.com/office/officeart/2005/8/layout/hierarchy3"/>
    <dgm:cxn modelId="{EB4C60F1-FB12-4BDA-9437-E5D12562B94D}" type="presParOf" srcId="{FBC4F1E8-EBA6-44A8-AF34-5E140FEA8144}" destId="{87FB872A-E88B-49BA-9332-94FC1E273D3F}" srcOrd="0" destOrd="0" presId="urn:microsoft.com/office/officeart/2005/8/layout/hierarchy3"/>
    <dgm:cxn modelId="{EDB739C7-93E3-4200-A65D-8BF35F653B77}" type="presParOf" srcId="{87FB872A-E88B-49BA-9332-94FC1E273D3F}" destId="{4836C670-667C-40F9-AD90-61AD0291ECB5}" srcOrd="0" destOrd="0" presId="urn:microsoft.com/office/officeart/2005/8/layout/hierarchy3"/>
    <dgm:cxn modelId="{3EA16897-F21E-44BC-B317-21813C3FD48C}" type="presParOf" srcId="{87FB872A-E88B-49BA-9332-94FC1E273D3F}" destId="{8E1FF912-4710-44AC-B418-8C1248EA6791}" srcOrd="1" destOrd="0" presId="urn:microsoft.com/office/officeart/2005/8/layout/hierarchy3"/>
    <dgm:cxn modelId="{2418910B-42ED-4F6C-BEC9-ACA8488983EB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Ispitivanje sredstava rada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Periodično svake 3 godine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hr-HR" sz="1600" b="1" i="0" dirty="0" smtClean="0">
              <a:latin typeface="Arial Narrow" pitchFamily="34" charset="0"/>
            </a:rPr>
            <a:t>Direktiva 2009/104/EZ o minimalnim sigurnosnim i zdravstvenim zahtjevima za sigurnost i zdravlje radnika pri upotrebi radne opreme na radu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4C054F8-13D9-42B0-B297-9C00911FB91B}">
      <dgm:prSet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Prilikom promjene tehničko-tehnološkog procesa</a:t>
          </a:r>
          <a:endParaRPr lang="hr-HR" sz="1600" dirty="0">
            <a:latin typeface="Arial Narrow" pitchFamily="34" charset="0"/>
          </a:endParaRPr>
        </a:p>
      </dgm:t>
    </dgm:pt>
    <dgm:pt modelId="{ACFED49A-7FC2-4E10-9E0D-032349974E93}" type="parTrans" cxnId="{D2948030-E6E1-47A4-B7D8-5787F68CCF04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63AFC047-A7CA-44F0-9D8C-4BCFA674DC54}" type="sibTrans" cxnId="{D2948030-E6E1-47A4-B7D8-5787F68CCF04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DE8CA2E3-20AF-4EB3-9644-47FD762EB68E}">
      <dgm:prSet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Npr. Oprema, alati, itd.</a:t>
          </a:r>
          <a:endParaRPr lang="hr-HR" sz="1600" dirty="0">
            <a:latin typeface="Arial Narrow" pitchFamily="34" charset="0"/>
          </a:endParaRPr>
        </a:p>
      </dgm:t>
    </dgm:pt>
    <dgm:pt modelId="{EDBD992D-3B1C-4DAE-A8E2-D2D0D834B8D8}" type="parTrans" cxnId="{241465DE-4B7D-4CD7-8E67-6C9F45E47B66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EC64ACF6-08A2-4A8D-B62B-B93779F8E920}" type="sibTrans" cxnId="{241465DE-4B7D-4CD7-8E67-6C9F45E47B66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343D21D-8541-4B08-96C1-E437C53B5E08}">
      <dgm:prSet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Upotrebna dozvola</a:t>
          </a:r>
          <a:endParaRPr lang="hr-HR" sz="1600" dirty="0">
            <a:latin typeface="Arial Narrow" pitchFamily="34" charset="0"/>
          </a:endParaRPr>
        </a:p>
      </dgm:t>
    </dgm:pt>
    <dgm:pt modelId="{F1B3CF2D-4CA2-45D2-87C7-BF9AE3F8B3FC}" type="parTrans" cxnId="{8F201919-9518-4E8A-932A-4817585D8622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F784AF0E-9985-4254-A19A-87B8560435AA}" type="sibTrans" cxnId="{8F201919-9518-4E8A-932A-4817585D8622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 custScaleY="128815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4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4" custScaleX="192795" custScaleY="1203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7173DF-E873-4D8C-A4C2-0ABCB570A2FB}" type="pres">
      <dgm:prSet presAssocID="{ACFED49A-7FC2-4E10-9E0D-032349974E93}" presName="Name13" presStyleLbl="parChTrans1D2" presStyleIdx="1" presStyleCnt="4"/>
      <dgm:spPr/>
      <dgm:t>
        <a:bodyPr/>
        <a:lstStyle/>
        <a:p>
          <a:endParaRPr lang="bs-Latn-BA"/>
        </a:p>
      </dgm:t>
    </dgm:pt>
    <dgm:pt modelId="{E1DD7DC6-AFF2-4A63-BF59-4264ABD96095}" type="pres">
      <dgm:prSet presAssocID="{84C054F8-13D9-42B0-B297-9C00911FB91B}" presName="childText" presStyleLbl="bgAcc1" presStyleIdx="1" presStyleCnt="4" custScaleX="196495" custScaleY="23096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73849F-0999-4AEB-9B8E-2136AA1B7DF6}" type="pres">
      <dgm:prSet presAssocID="{EDBD992D-3B1C-4DAE-A8E2-D2D0D834B8D8}" presName="Name13" presStyleLbl="parChTrans1D2" presStyleIdx="2" presStyleCnt="4"/>
      <dgm:spPr/>
      <dgm:t>
        <a:bodyPr/>
        <a:lstStyle/>
        <a:p>
          <a:endParaRPr lang="bs-Latn-BA"/>
        </a:p>
      </dgm:t>
    </dgm:pt>
    <dgm:pt modelId="{5C475E5F-F7F2-4722-9A07-D2E6777E873B}" type="pres">
      <dgm:prSet presAssocID="{DE8CA2E3-20AF-4EB3-9644-47FD762EB68E}" presName="childText" presStyleLbl="bgAcc1" presStyleIdx="2" presStyleCnt="4" custScaleX="200195" custScaleY="1575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220FBA-6539-421B-957A-06E4714EA731}" type="pres">
      <dgm:prSet presAssocID="{F1B3CF2D-4CA2-45D2-87C7-BF9AE3F8B3FC}" presName="Name13" presStyleLbl="parChTrans1D2" presStyleIdx="3" presStyleCnt="4"/>
      <dgm:spPr/>
      <dgm:t>
        <a:bodyPr/>
        <a:lstStyle/>
        <a:p>
          <a:endParaRPr lang="bs-Latn-BA"/>
        </a:p>
      </dgm:t>
    </dgm:pt>
    <dgm:pt modelId="{3B293B69-3317-4FE0-B12C-C1E12B2667F4}" type="pres">
      <dgm:prSet presAssocID="{2343D21D-8541-4B08-96C1-E437C53B5E08}" presName="childText" presStyleLbl="bgAcc1" presStyleIdx="3" presStyleCnt="4" custScaleX="19556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63832" custScaleY="492388" custLinFactY="86727" custLinFactNeighborX="34502" custLinFactNeighborY="100000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191B18C0-570A-4AB2-B50E-06AD00EF5600}" type="presOf" srcId="{9712D744-F9EB-41E6-80DD-3268A61D5BA6}" destId="{8E1FF912-4710-44AC-B418-8C1248EA6791}" srcOrd="1" destOrd="0" presId="urn:microsoft.com/office/officeart/2005/8/layout/hierarchy3"/>
    <dgm:cxn modelId="{40F2E76A-FFD5-42DC-BA41-9092D6FD8D65}" type="presOf" srcId="{9712D744-F9EB-41E6-80DD-3268A61D5BA6}" destId="{4836C670-667C-40F9-AD90-61AD0291ECB5}" srcOrd="0" destOrd="0" presId="urn:microsoft.com/office/officeart/2005/8/layout/hierarchy3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DA3FA0BA-743A-445E-98C5-52121DF8D44E}" type="presOf" srcId="{340246D4-55EC-4FA5-BCCA-6B26980B356E}" destId="{49DA7BF4-20C6-4D05-9FC7-7D2C3B9268FC}" srcOrd="0" destOrd="0" presId="urn:microsoft.com/office/officeart/2005/8/layout/hierarchy3"/>
    <dgm:cxn modelId="{D2948030-E6E1-47A4-B7D8-5787F68CCF04}" srcId="{AD9D361F-5678-424D-8570-3DA8A89647F5}" destId="{84C054F8-13D9-42B0-B297-9C00911FB91B}" srcOrd="1" destOrd="0" parTransId="{ACFED49A-7FC2-4E10-9E0D-032349974E93}" sibTransId="{63AFC047-A7CA-44F0-9D8C-4BCFA674DC54}"/>
    <dgm:cxn modelId="{66838A61-2075-4C53-BAEB-A1652492FAFA}" type="presOf" srcId="{8D0193D6-0D73-4E5C-8807-0E6E44C0414E}" destId="{FC7CD31B-1E48-4FA4-BE3D-060434FC8303}" srcOrd="0" destOrd="0" presId="urn:microsoft.com/office/officeart/2005/8/layout/hierarchy3"/>
    <dgm:cxn modelId="{5F7B5449-757A-4B51-AEB7-4EEF5E83447E}" type="presOf" srcId="{84C054F8-13D9-42B0-B297-9C00911FB91B}" destId="{E1DD7DC6-AFF2-4A63-BF59-4264ABD96095}" srcOrd="0" destOrd="0" presId="urn:microsoft.com/office/officeart/2005/8/layout/hierarchy3"/>
    <dgm:cxn modelId="{D998FFEC-4CA8-44A7-AE09-B9F1BEB6EA84}" type="presOf" srcId="{DE8CA2E3-20AF-4EB3-9644-47FD762EB68E}" destId="{5C475E5F-F7F2-4722-9A07-D2E6777E873B}" srcOrd="0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70DB76A0-334C-4B03-97B5-5579701EA4FC}" type="presOf" srcId="{AD9D361F-5678-424D-8570-3DA8A89647F5}" destId="{C2D31FB2-6322-4775-B57D-11DE8385843D}" srcOrd="0" destOrd="0" presId="urn:microsoft.com/office/officeart/2005/8/layout/hierarchy3"/>
    <dgm:cxn modelId="{8F201919-9518-4E8A-932A-4817585D8622}" srcId="{AD9D361F-5678-424D-8570-3DA8A89647F5}" destId="{2343D21D-8541-4B08-96C1-E437C53B5E08}" srcOrd="3" destOrd="0" parTransId="{F1B3CF2D-4CA2-45D2-87C7-BF9AE3F8B3FC}" sibTransId="{F784AF0E-9985-4254-A19A-87B8560435AA}"/>
    <dgm:cxn modelId="{75A6E24F-9DD0-4CE7-85FA-44285B303756}" type="presOf" srcId="{D74543D5-171D-4C94-A34B-F00F746E732F}" destId="{26DD4EE5-4FD4-4313-8873-F876110ED763}" srcOrd="0" destOrd="0" presId="urn:microsoft.com/office/officeart/2005/8/layout/hierarchy3"/>
    <dgm:cxn modelId="{EB284971-A40A-46C9-94A2-117209C56B8F}" type="presOf" srcId="{AD9D361F-5678-424D-8570-3DA8A89647F5}" destId="{4839315E-6C73-4814-AC0A-CB56F1C5888B}" srcOrd="1" destOrd="0" presId="urn:microsoft.com/office/officeart/2005/8/layout/hierarchy3"/>
    <dgm:cxn modelId="{241465DE-4B7D-4CD7-8E67-6C9F45E47B66}" srcId="{AD9D361F-5678-424D-8570-3DA8A89647F5}" destId="{DE8CA2E3-20AF-4EB3-9644-47FD762EB68E}" srcOrd="2" destOrd="0" parTransId="{EDBD992D-3B1C-4DAE-A8E2-D2D0D834B8D8}" sibTransId="{EC64ACF6-08A2-4A8D-B62B-B93779F8E920}"/>
    <dgm:cxn modelId="{B8B989B7-5141-4FD9-BC5F-440FC2BCD84F}" type="presOf" srcId="{EDBD992D-3B1C-4DAE-A8E2-D2D0D834B8D8}" destId="{F673849F-0999-4AEB-9B8E-2136AA1B7DF6}" srcOrd="0" destOrd="0" presId="urn:microsoft.com/office/officeart/2005/8/layout/hierarchy3"/>
    <dgm:cxn modelId="{0E7B115E-AF07-43A9-AB61-B6DB5BDF3E9F}" type="presOf" srcId="{F1B3CF2D-4CA2-45D2-87C7-BF9AE3F8B3FC}" destId="{EC220FBA-6539-421B-957A-06E4714EA731}" srcOrd="0" destOrd="0" presId="urn:microsoft.com/office/officeart/2005/8/layout/hierarchy3"/>
    <dgm:cxn modelId="{72D988A3-7994-4292-8C46-0F36CE110393}" type="presOf" srcId="{ACFED49A-7FC2-4E10-9E0D-032349974E93}" destId="{3F7173DF-E873-4D8C-A4C2-0ABCB570A2FB}" srcOrd="0" destOrd="0" presId="urn:microsoft.com/office/officeart/2005/8/layout/hierarchy3"/>
    <dgm:cxn modelId="{7A2ED8B7-169F-4CD7-A0B5-A94D4B059DA3}" type="presOf" srcId="{2343D21D-8541-4B08-96C1-E437C53B5E08}" destId="{3B293B69-3317-4FE0-B12C-C1E12B2667F4}" srcOrd="0" destOrd="0" presId="urn:microsoft.com/office/officeart/2005/8/layout/hierarchy3"/>
    <dgm:cxn modelId="{37D02108-AA51-40AF-9ADB-D578BC02923C}" type="presParOf" srcId="{26DD4EE5-4FD4-4313-8873-F876110ED763}" destId="{1E4BB969-D52F-4D8D-9628-E4F09B9A6AB9}" srcOrd="0" destOrd="0" presId="urn:microsoft.com/office/officeart/2005/8/layout/hierarchy3"/>
    <dgm:cxn modelId="{BC03172B-0363-4896-9FA9-265919D80E43}" type="presParOf" srcId="{1E4BB969-D52F-4D8D-9628-E4F09B9A6AB9}" destId="{FC7A5A8D-1D61-43F7-9C8D-1FFC4A59CD31}" srcOrd="0" destOrd="0" presId="urn:microsoft.com/office/officeart/2005/8/layout/hierarchy3"/>
    <dgm:cxn modelId="{93E8AA3F-AFB4-4382-8B6B-7AB4076BC10E}" type="presParOf" srcId="{FC7A5A8D-1D61-43F7-9C8D-1FFC4A59CD31}" destId="{C2D31FB2-6322-4775-B57D-11DE8385843D}" srcOrd="0" destOrd="0" presId="urn:microsoft.com/office/officeart/2005/8/layout/hierarchy3"/>
    <dgm:cxn modelId="{45CE7086-02E3-439E-B441-D29FA14684CC}" type="presParOf" srcId="{FC7A5A8D-1D61-43F7-9C8D-1FFC4A59CD31}" destId="{4839315E-6C73-4814-AC0A-CB56F1C5888B}" srcOrd="1" destOrd="0" presId="urn:microsoft.com/office/officeart/2005/8/layout/hierarchy3"/>
    <dgm:cxn modelId="{CBD90394-008E-45BB-A6D3-DEEF58F6EF4B}" type="presParOf" srcId="{1E4BB969-D52F-4D8D-9628-E4F09B9A6AB9}" destId="{40ED769A-FFD1-4D3C-B06A-C0D027839ADF}" srcOrd="1" destOrd="0" presId="urn:microsoft.com/office/officeart/2005/8/layout/hierarchy3"/>
    <dgm:cxn modelId="{4AB51F71-7CEB-4039-BAFF-5A8E884A6AC7}" type="presParOf" srcId="{40ED769A-FFD1-4D3C-B06A-C0D027839ADF}" destId="{FC7CD31B-1E48-4FA4-BE3D-060434FC8303}" srcOrd="0" destOrd="0" presId="urn:microsoft.com/office/officeart/2005/8/layout/hierarchy3"/>
    <dgm:cxn modelId="{CC3569A3-37B5-4159-BF57-C90BBFE5EF97}" type="presParOf" srcId="{40ED769A-FFD1-4D3C-B06A-C0D027839ADF}" destId="{49DA7BF4-20C6-4D05-9FC7-7D2C3B9268FC}" srcOrd="1" destOrd="0" presId="urn:microsoft.com/office/officeart/2005/8/layout/hierarchy3"/>
    <dgm:cxn modelId="{BCC6AF5E-4580-4122-AC04-562913DAF377}" type="presParOf" srcId="{40ED769A-FFD1-4D3C-B06A-C0D027839ADF}" destId="{3F7173DF-E873-4D8C-A4C2-0ABCB570A2FB}" srcOrd="2" destOrd="0" presId="urn:microsoft.com/office/officeart/2005/8/layout/hierarchy3"/>
    <dgm:cxn modelId="{AE6AB643-7AB4-48A9-8A4A-0DC0F10FE6EB}" type="presParOf" srcId="{40ED769A-FFD1-4D3C-B06A-C0D027839ADF}" destId="{E1DD7DC6-AFF2-4A63-BF59-4264ABD96095}" srcOrd="3" destOrd="0" presId="urn:microsoft.com/office/officeart/2005/8/layout/hierarchy3"/>
    <dgm:cxn modelId="{7E147455-E67E-40DD-8A0C-2BF23825E78C}" type="presParOf" srcId="{40ED769A-FFD1-4D3C-B06A-C0D027839ADF}" destId="{F673849F-0999-4AEB-9B8E-2136AA1B7DF6}" srcOrd="4" destOrd="0" presId="urn:microsoft.com/office/officeart/2005/8/layout/hierarchy3"/>
    <dgm:cxn modelId="{530E8AFF-7E59-4C92-8393-522D4EF94020}" type="presParOf" srcId="{40ED769A-FFD1-4D3C-B06A-C0D027839ADF}" destId="{5C475E5F-F7F2-4722-9A07-D2E6777E873B}" srcOrd="5" destOrd="0" presId="urn:microsoft.com/office/officeart/2005/8/layout/hierarchy3"/>
    <dgm:cxn modelId="{1EEEF9E4-83F2-4C2B-9505-818EBC226911}" type="presParOf" srcId="{40ED769A-FFD1-4D3C-B06A-C0D027839ADF}" destId="{EC220FBA-6539-421B-957A-06E4714EA731}" srcOrd="6" destOrd="0" presId="urn:microsoft.com/office/officeart/2005/8/layout/hierarchy3"/>
    <dgm:cxn modelId="{B736D134-F0D6-43BF-85A0-5323A7A9F100}" type="presParOf" srcId="{40ED769A-FFD1-4D3C-B06A-C0D027839ADF}" destId="{3B293B69-3317-4FE0-B12C-C1E12B2667F4}" srcOrd="7" destOrd="0" presId="urn:microsoft.com/office/officeart/2005/8/layout/hierarchy3"/>
    <dgm:cxn modelId="{980B9D7B-0E2D-4650-9859-0F3C5ACF56A9}" type="presParOf" srcId="{26DD4EE5-4FD4-4313-8873-F876110ED763}" destId="{FBC4F1E8-EBA6-44A8-AF34-5E140FEA8144}" srcOrd="1" destOrd="0" presId="urn:microsoft.com/office/officeart/2005/8/layout/hierarchy3"/>
    <dgm:cxn modelId="{DFAF4D37-22E2-4F2E-B483-32CA8663719F}" type="presParOf" srcId="{FBC4F1E8-EBA6-44A8-AF34-5E140FEA8144}" destId="{87FB872A-E88B-49BA-9332-94FC1E273D3F}" srcOrd="0" destOrd="0" presId="urn:microsoft.com/office/officeart/2005/8/layout/hierarchy3"/>
    <dgm:cxn modelId="{B1DFD656-3D27-40B3-9745-C93FBF72B8D6}" type="presParOf" srcId="{87FB872A-E88B-49BA-9332-94FC1E273D3F}" destId="{4836C670-667C-40F9-AD90-61AD0291ECB5}" srcOrd="0" destOrd="0" presId="urn:microsoft.com/office/officeart/2005/8/layout/hierarchy3"/>
    <dgm:cxn modelId="{0F7CAA10-9457-4CB6-BDBC-0EF841374C55}" type="presParOf" srcId="{87FB872A-E88B-49BA-9332-94FC1E273D3F}" destId="{8E1FF912-4710-44AC-B418-8C1248EA6791}" srcOrd="1" destOrd="0" presId="urn:microsoft.com/office/officeart/2005/8/layout/hierarchy3"/>
    <dgm:cxn modelId="{BD1BFA9D-B223-475B-9439-D61D24915D1D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4543D5-171D-4C94-A34B-F00F746E73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9D361F-5678-424D-8570-3DA8A89647F5}">
      <dgm:prSet phldrT="[Text]" custT="1"/>
      <dgm:spPr/>
      <dgm:t>
        <a:bodyPr/>
        <a:lstStyle/>
        <a:p>
          <a:r>
            <a:rPr lang="bs-Latn-BA" sz="1600" dirty="0" smtClean="0">
              <a:latin typeface="Arial Narrow" pitchFamily="34" charset="0"/>
            </a:rPr>
            <a:t>Obuka zaposlenih iz oblasti zaštite od požara</a:t>
          </a:r>
          <a:endParaRPr lang="hr-HR" sz="1600" dirty="0">
            <a:latin typeface="Arial Narrow" pitchFamily="34" charset="0"/>
          </a:endParaRPr>
        </a:p>
      </dgm:t>
    </dgm:pt>
    <dgm:pt modelId="{F31EF4C0-85A5-45AE-85F5-7B1E322A1A6A}" type="par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5CDB7274-796E-421F-9D74-53A6D8112471}" type="sibTrans" cxnId="{D7B7F533-A395-41B5-9C92-2B2BC86B965B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340246D4-55EC-4FA5-BCCA-6B26980B356E}">
      <dgm:prSet phldrT="[Text]" custT="1"/>
      <dgm:spPr/>
      <dgm:t>
        <a:bodyPr/>
        <a:lstStyle/>
        <a:p>
          <a:r>
            <a:rPr lang="hr-HR" sz="1600" dirty="0" smtClean="0">
              <a:latin typeface="Arial Narrow" pitchFamily="34" charset="0"/>
            </a:rPr>
            <a:t>Prilikom zaposlenja</a:t>
          </a:r>
          <a:endParaRPr lang="hr-HR" sz="1600" dirty="0">
            <a:latin typeface="Arial Narrow" pitchFamily="34" charset="0"/>
          </a:endParaRPr>
        </a:p>
      </dgm:t>
    </dgm:pt>
    <dgm:pt modelId="{8D0193D6-0D73-4E5C-8807-0E6E44C0414E}" type="par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828420C5-21D3-48F6-8A53-F5E734D904E9}" type="sibTrans" cxnId="{8F22E240-C7E0-4A8E-8BD3-DDAEDCE6CCA3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AEEE7761-A77E-4C0C-8C96-F339AE87723D}">
      <dgm:prSet phldrT="[Text]" custT="1"/>
      <dgm:spPr/>
      <dgm:t>
        <a:bodyPr/>
        <a:lstStyle/>
        <a:p>
          <a:r>
            <a:rPr lang="bs-Latn-BA" sz="1600" b="0" i="0" dirty="0" smtClean="0">
              <a:latin typeface="Arial Narrow" pitchFamily="34" charset="0"/>
            </a:rPr>
            <a:t>Najmanje jednom u dvije godine izvršiti obuku i provjeru znanja iz oblasti zaštite od požara svih zaposlenih osoba</a:t>
          </a:r>
          <a:endParaRPr lang="hr-HR" sz="1600" dirty="0">
            <a:latin typeface="Arial Narrow" pitchFamily="34" charset="0"/>
          </a:endParaRPr>
        </a:p>
      </dgm:t>
    </dgm:pt>
    <dgm:pt modelId="{398BF640-7D7D-45EF-8577-F0D6DD87EB0C}" type="par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0F39C632-53E2-4929-A315-3CB9A4F36F7F}" type="sibTrans" cxnId="{8A67E2EA-AD00-4B27-9BF2-39C14C0A64A9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9712D744-F9EB-41E6-80DD-3268A61D5BA6}">
      <dgm:prSet phldrT="[Text]" custT="1"/>
      <dgm:spPr/>
      <dgm:t>
        <a:bodyPr/>
        <a:lstStyle/>
        <a:p>
          <a:r>
            <a:rPr lang="vi-VN" sz="1600" b="1" i="0" dirty="0" smtClean="0"/>
            <a:t>Direktiva 89/391/EEZ o uvođenju mjera za poticanje poboljšanja sigurnosti i zdravlja radnika na radu</a:t>
          </a:r>
          <a:endParaRPr lang="hr-HR" sz="1600" b="1" dirty="0">
            <a:latin typeface="Arial Narrow" pitchFamily="34" charset="0"/>
          </a:endParaRPr>
        </a:p>
      </dgm:t>
    </dgm:pt>
    <dgm:pt modelId="{A0ADCC5B-089F-42B6-9BB8-CDB8019BB647}" type="sib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1BD29A8C-CB73-435B-9498-B1119ED7A51B}" type="parTrans" cxnId="{B38290A5-7453-4D79-B598-F391BFC89428}">
      <dgm:prSet/>
      <dgm:spPr/>
      <dgm:t>
        <a:bodyPr/>
        <a:lstStyle/>
        <a:p>
          <a:endParaRPr lang="hr-HR" sz="1600">
            <a:latin typeface="Arial Narrow" pitchFamily="34" charset="0"/>
          </a:endParaRPr>
        </a:p>
      </dgm:t>
    </dgm:pt>
    <dgm:pt modelId="{26DD4EE5-4FD4-4313-8873-F876110ED763}" type="pres">
      <dgm:prSet presAssocID="{D74543D5-171D-4C94-A34B-F00F746E73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1E4BB969-D52F-4D8D-9628-E4F09B9A6AB9}" type="pres">
      <dgm:prSet presAssocID="{AD9D361F-5678-424D-8570-3DA8A89647F5}" presName="root" presStyleCnt="0"/>
      <dgm:spPr/>
    </dgm:pt>
    <dgm:pt modelId="{FC7A5A8D-1D61-43F7-9C8D-1FFC4A59CD31}" type="pres">
      <dgm:prSet presAssocID="{AD9D361F-5678-424D-8570-3DA8A89647F5}" presName="rootComposite" presStyleCnt="0"/>
      <dgm:spPr/>
    </dgm:pt>
    <dgm:pt modelId="{C2D31FB2-6322-4775-B57D-11DE8385843D}" type="pres">
      <dgm:prSet presAssocID="{AD9D361F-5678-424D-8570-3DA8A89647F5}" presName="rootText" presStyleLbl="node1" presStyleIdx="0" presStyleCnt="2"/>
      <dgm:spPr/>
      <dgm:t>
        <a:bodyPr/>
        <a:lstStyle/>
        <a:p>
          <a:endParaRPr lang="hr-HR"/>
        </a:p>
      </dgm:t>
    </dgm:pt>
    <dgm:pt modelId="{4839315E-6C73-4814-AC0A-CB56F1C5888B}" type="pres">
      <dgm:prSet presAssocID="{AD9D361F-5678-424D-8570-3DA8A89647F5}" presName="rootConnector" presStyleLbl="node1" presStyleIdx="0" presStyleCnt="2"/>
      <dgm:spPr/>
      <dgm:t>
        <a:bodyPr/>
        <a:lstStyle/>
        <a:p>
          <a:endParaRPr lang="bs-Latn-BA"/>
        </a:p>
      </dgm:t>
    </dgm:pt>
    <dgm:pt modelId="{40ED769A-FFD1-4D3C-B06A-C0D027839ADF}" type="pres">
      <dgm:prSet presAssocID="{AD9D361F-5678-424D-8570-3DA8A89647F5}" presName="childShape" presStyleCnt="0"/>
      <dgm:spPr/>
    </dgm:pt>
    <dgm:pt modelId="{FC7CD31B-1E48-4FA4-BE3D-060434FC8303}" type="pres">
      <dgm:prSet presAssocID="{8D0193D6-0D73-4E5C-8807-0E6E44C0414E}" presName="Name13" presStyleLbl="parChTrans1D2" presStyleIdx="0" presStyleCnt="2"/>
      <dgm:spPr/>
      <dgm:t>
        <a:bodyPr/>
        <a:lstStyle/>
        <a:p>
          <a:endParaRPr lang="bs-Latn-BA"/>
        </a:p>
      </dgm:t>
    </dgm:pt>
    <dgm:pt modelId="{49DA7BF4-20C6-4D05-9FC7-7D2C3B9268FC}" type="pres">
      <dgm:prSet presAssocID="{340246D4-55EC-4FA5-BCCA-6B26980B35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DC788-921F-46D3-AB4F-17E3600906C5}" type="pres">
      <dgm:prSet presAssocID="{398BF640-7D7D-45EF-8577-F0D6DD87EB0C}" presName="Name13" presStyleLbl="parChTrans1D2" presStyleIdx="1" presStyleCnt="2"/>
      <dgm:spPr/>
      <dgm:t>
        <a:bodyPr/>
        <a:lstStyle/>
        <a:p>
          <a:endParaRPr lang="bs-Latn-BA"/>
        </a:p>
      </dgm:t>
    </dgm:pt>
    <dgm:pt modelId="{4736EE23-B788-494D-BAB1-85D12CB98C7C}" type="pres">
      <dgm:prSet presAssocID="{AEEE7761-A77E-4C0C-8C96-F339AE87723D}" presName="childText" presStyleLbl="bgAcc1" presStyleIdx="1" presStyleCnt="2" custScaleX="95519" custScaleY="26004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BC4F1E8-EBA6-44A8-AF34-5E140FEA8144}" type="pres">
      <dgm:prSet presAssocID="{9712D744-F9EB-41E6-80DD-3268A61D5BA6}" presName="root" presStyleCnt="0"/>
      <dgm:spPr/>
    </dgm:pt>
    <dgm:pt modelId="{87FB872A-E88B-49BA-9332-94FC1E273D3F}" type="pres">
      <dgm:prSet presAssocID="{9712D744-F9EB-41E6-80DD-3268A61D5BA6}" presName="rootComposite" presStyleCnt="0"/>
      <dgm:spPr/>
    </dgm:pt>
    <dgm:pt modelId="{4836C670-667C-40F9-AD90-61AD0291ECB5}" type="pres">
      <dgm:prSet presAssocID="{9712D744-F9EB-41E6-80DD-3268A61D5BA6}" presName="rootText" presStyleLbl="node1" presStyleIdx="1" presStyleCnt="2" custScaleX="125000" custScaleY="293780" custLinFactY="16419" custLinFactNeighborY="100000"/>
      <dgm:spPr/>
      <dgm:t>
        <a:bodyPr/>
        <a:lstStyle/>
        <a:p>
          <a:endParaRPr lang="hr-HR"/>
        </a:p>
      </dgm:t>
    </dgm:pt>
    <dgm:pt modelId="{8E1FF912-4710-44AC-B418-8C1248EA6791}" type="pres">
      <dgm:prSet presAssocID="{9712D744-F9EB-41E6-80DD-3268A61D5BA6}" presName="rootConnector" presStyleLbl="node1" presStyleIdx="1" presStyleCnt="2"/>
      <dgm:spPr/>
      <dgm:t>
        <a:bodyPr/>
        <a:lstStyle/>
        <a:p>
          <a:endParaRPr lang="bs-Latn-BA"/>
        </a:p>
      </dgm:t>
    </dgm:pt>
    <dgm:pt modelId="{6A08E338-B567-4712-80BA-A6D8DA9C49FE}" type="pres">
      <dgm:prSet presAssocID="{9712D744-F9EB-41E6-80DD-3268A61D5BA6}" presName="childShape" presStyleCnt="0"/>
      <dgm:spPr/>
    </dgm:pt>
  </dgm:ptLst>
  <dgm:cxnLst>
    <dgm:cxn modelId="{4561AB49-39F3-44AC-9B22-46F3268416EB}" type="presOf" srcId="{8D0193D6-0D73-4E5C-8807-0E6E44C0414E}" destId="{FC7CD31B-1E48-4FA4-BE3D-060434FC8303}" srcOrd="0" destOrd="0" presId="urn:microsoft.com/office/officeart/2005/8/layout/hierarchy3"/>
    <dgm:cxn modelId="{B38290A5-7453-4D79-B598-F391BFC89428}" srcId="{D74543D5-171D-4C94-A34B-F00F746E732F}" destId="{9712D744-F9EB-41E6-80DD-3268A61D5BA6}" srcOrd="1" destOrd="0" parTransId="{1BD29A8C-CB73-435B-9498-B1119ED7A51B}" sibTransId="{A0ADCC5B-089F-42B6-9BB8-CDB8019BB647}"/>
    <dgm:cxn modelId="{D7B7F533-A395-41B5-9C92-2B2BC86B965B}" srcId="{D74543D5-171D-4C94-A34B-F00F746E732F}" destId="{AD9D361F-5678-424D-8570-3DA8A89647F5}" srcOrd="0" destOrd="0" parTransId="{F31EF4C0-85A5-45AE-85F5-7B1E322A1A6A}" sibTransId="{5CDB7274-796E-421F-9D74-53A6D8112471}"/>
    <dgm:cxn modelId="{D2CAD2B4-2A41-443B-8233-14AB4416771C}" type="presOf" srcId="{398BF640-7D7D-45EF-8577-F0D6DD87EB0C}" destId="{5F0DC788-921F-46D3-AB4F-17E3600906C5}" srcOrd="0" destOrd="0" presId="urn:microsoft.com/office/officeart/2005/8/layout/hierarchy3"/>
    <dgm:cxn modelId="{8F22E240-C7E0-4A8E-8BD3-DDAEDCE6CCA3}" srcId="{AD9D361F-5678-424D-8570-3DA8A89647F5}" destId="{340246D4-55EC-4FA5-BCCA-6B26980B356E}" srcOrd="0" destOrd="0" parTransId="{8D0193D6-0D73-4E5C-8807-0E6E44C0414E}" sibTransId="{828420C5-21D3-48F6-8A53-F5E734D904E9}"/>
    <dgm:cxn modelId="{C467BD1D-1997-4DA5-81E5-8555A02DDA66}" type="presOf" srcId="{AD9D361F-5678-424D-8570-3DA8A89647F5}" destId="{4839315E-6C73-4814-AC0A-CB56F1C5888B}" srcOrd="1" destOrd="0" presId="urn:microsoft.com/office/officeart/2005/8/layout/hierarchy3"/>
    <dgm:cxn modelId="{2249863F-A664-4171-8C29-6F6EA8511E42}" type="presOf" srcId="{9712D744-F9EB-41E6-80DD-3268A61D5BA6}" destId="{8E1FF912-4710-44AC-B418-8C1248EA6791}" srcOrd="1" destOrd="0" presId="urn:microsoft.com/office/officeart/2005/8/layout/hierarchy3"/>
    <dgm:cxn modelId="{910709EE-F2D8-4655-A8E5-2651A9462AC5}" type="presOf" srcId="{D74543D5-171D-4C94-A34B-F00F746E732F}" destId="{26DD4EE5-4FD4-4313-8873-F876110ED763}" srcOrd="0" destOrd="0" presId="urn:microsoft.com/office/officeart/2005/8/layout/hierarchy3"/>
    <dgm:cxn modelId="{00CCFA32-B4D2-4782-AD72-C333EE056FBE}" type="presOf" srcId="{340246D4-55EC-4FA5-BCCA-6B26980B356E}" destId="{49DA7BF4-20C6-4D05-9FC7-7D2C3B9268FC}" srcOrd="0" destOrd="0" presId="urn:microsoft.com/office/officeart/2005/8/layout/hierarchy3"/>
    <dgm:cxn modelId="{1E60A0C9-456B-4A46-B22E-215F2E9A8EB0}" type="presOf" srcId="{AEEE7761-A77E-4C0C-8C96-F339AE87723D}" destId="{4736EE23-B788-494D-BAB1-85D12CB98C7C}" srcOrd="0" destOrd="0" presId="urn:microsoft.com/office/officeart/2005/8/layout/hierarchy3"/>
    <dgm:cxn modelId="{AB374F99-BCFE-4C3A-AF67-4A4796C4F5CC}" type="presOf" srcId="{9712D744-F9EB-41E6-80DD-3268A61D5BA6}" destId="{4836C670-667C-40F9-AD90-61AD0291ECB5}" srcOrd="0" destOrd="0" presId="urn:microsoft.com/office/officeart/2005/8/layout/hierarchy3"/>
    <dgm:cxn modelId="{8A67E2EA-AD00-4B27-9BF2-39C14C0A64A9}" srcId="{AD9D361F-5678-424D-8570-3DA8A89647F5}" destId="{AEEE7761-A77E-4C0C-8C96-F339AE87723D}" srcOrd="1" destOrd="0" parTransId="{398BF640-7D7D-45EF-8577-F0D6DD87EB0C}" sibTransId="{0F39C632-53E2-4929-A315-3CB9A4F36F7F}"/>
    <dgm:cxn modelId="{262D46AF-6E70-41C5-8EB7-8EB45C09A146}" type="presOf" srcId="{AD9D361F-5678-424D-8570-3DA8A89647F5}" destId="{C2D31FB2-6322-4775-B57D-11DE8385843D}" srcOrd="0" destOrd="0" presId="urn:microsoft.com/office/officeart/2005/8/layout/hierarchy3"/>
    <dgm:cxn modelId="{D177FFE5-BBFB-4DE3-953E-CDD93DCA7869}" type="presParOf" srcId="{26DD4EE5-4FD4-4313-8873-F876110ED763}" destId="{1E4BB969-D52F-4D8D-9628-E4F09B9A6AB9}" srcOrd="0" destOrd="0" presId="urn:microsoft.com/office/officeart/2005/8/layout/hierarchy3"/>
    <dgm:cxn modelId="{EDEEC01D-63BF-43AD-9C43-4168D65522E2}" type="presParOf" srcId="{1E4BB969-D52F-4D8D-9628-E4F09B9A6AB9}" destId="{FC7A5A8D-1D61-43F7-9C8D-1FFC4A59CD31}" srcOrd="0" destOrd="0" presId="urn:microsoft.com/office/officeart/2005/8/layout/hierarchy3"/>
    <dgm:cxn modelId="{0766ED1B-9BF2-44C9-828B-61A0082C5352}" type="presParOf" srcId="{FC7A5A8D-1D61-43F7-9C8D-1FFC4A59CD31}" destId="{C2D31FB2-6322-4775-B57D-11DE8385843D}" srcOrd="0" destOrd="0" presId="urn:microsoft.com/office/officeart/2005/8/layout/hierarchy3"/>
    <dgm:cxn modelId="{6E0C8294-670E-4383-B7FF-869251C20569}" type="presParOf" srcId="{FC7A5A8D-1D61-43F7-9C8D-1FFC4A59CD31}" destId="{4839315E-6C73-4814-AC0A-CB56F1C5888B}" srcOrd="1" destOrd="0" presId="urn:microsoft.com/office/officeart/2005/8/layout/hierarchy3"/>
    <dgm:cxn modelId="{53E8F924-D063-4A5B-84C3-AE9A0F3511EC}" type="presParOf" srcId="{1E4BB969-D52F-4D8D-9628-E4F09B9A6AB9}" destId="{40ED769A-FFD1-4D3C-B06A-C0D027839ADF}" srcOrd="1" destOrd="0" presId="urn:microsoft.com/office/officeart/2005/8/layout/hierarchy3"/>
    <dgm:cxn modelId="{8E4C32F2-7090-42FE-B87B-27747AA74EBB}" type="presParOf" srcId="{40ED769A-FFD1-4D3C-B06A-C0D027839ADF}" destId="{FC7CD31B-1E48-4FA4-BE3D-060434FC8303}" srcOrd="0" destOrd="0" presId="urn:microsoft.com/office/officeart/2005/8/layout/hierarchy3"/>
    <dgm:cxn modelId="{DBB0BC7B-053D-4C11-8A8C-131B6EFB09EE}" type="presParOf" srcId="{40ED769A-FFD1-4D3C-B06A-C0D027839ADF}" destId="{49DA7BF4-20C6-4D05-9FC7-7D2C3B9268FC}" srcOrd="1" destOrd="0" presId="urn:microsoft.com/office/officeart/2005/8/layout/hierarchy3"/>
    <dgm:cxn modelId="{2E961DCB-91A0-4001-827E-E550031358D1}" type="presParOf" srcId="{40ED769A-FFD1-4D3C-B06A-C0D027839ADF}" destId="{5F0DC788-921F-46D3-AB4F-17E3600906C5}" srcOrd="2" destOrd="0" presId="urn:microsoft.com/office/officeart/2005/8/layout/hierarchy3"/>
    <dgm:cxn modelId="{167336C9-D53F-4503-8108-ED316E796F73}" type="presParOf" srcId="{40ED769A-FFD1-4D3C-B06A-C0D027839ADF}" destId="{4736EE23-B788-494D-BAB1-85D12CB98C7C}" srcOrd="3" destOrd="0" presId="urn:microsoft.com/office/officeart/2005/8/layout/hierarchy3"/>
    <dgm:cxn modelId="{CCA53562-1B46-459E-AE8D-FEE27038ED0C}" type="presParOf" srcId="{26DD4EE5-4FD4-4313-8873-F876110ED763}" destId="{FBC4F1E8-EBA6-44A8-AF34-5E140FEA8144}" srcOrd="1" destOrd="0" presId="urn:microsoft.com/office/officeart/2005/8/layout/hierarchy3"/>
    <dgm:cxn modelId="{7F937126-501D-4540-A575-B42E8E972662}" type="presParOf" srcId="{FBC4F1E8-EBA6-44A8-AF34-5E140FEA8144}" destId="{87FB872A-E88B-49BA-9332-94FC1E273D3F}" srcOrd="0" destOrd="0" presId="urn:microsoft.com/office/officeart/2005/8/layout/hierarchy3"/>
    <dgm:cxn modelId="{2EA79971-E527-4685-AEEB-368C398C7AD3}" type="presParOf" srcId="{87FB872A-E88B-49BA-9332-94FC1E273D3F}" destId="{4836C670-667C-40F9-AD90-61AD0291ECB5}" srcOrd="0" destOrd="0" presId="urn:microsoft.com/office/officeart/2005/8/layout/hierarchy3"/>
    <dgm:cxn modelId="{1AE01324-DA0D-4068-AF41-30479B779064}" type="presParOf" srcId="{87FB872A-E88B-49BA-9332-94FC1E273D3F}" destId="{8E1FF912-4710-44AC-B418-8C1248EA6791}" srcOrd="1" destOrd="0" presId="urn:microsoft.com/office/officeart/2005/8/layout/hierarchy3"/>
    <dgm:cxn modelId="{841999B5-C622-456E-AAA6-1C39BB9AB3AC}" type="presParOf" srcId="{FBC4F1E8-EBA6-44A8-AF34-5E140FEA8144}" destId="{6A08E338-B567-4712-80BA-A6D8DA9C49FE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F7EA-C243-44BB-9C21-975398DAB252}" type="datetimeFigureOut">
              <a:rPr lang="sr-Latn-CS" smtClean="0"/>
              <a:pPr/>
              <a:t>9.3.2017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74FFC-FBFC-47FA-BA31-08F5471E52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490" y="2071678"/>
            <a:ext cx="8586790" cy="257176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Zahtjevi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proces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usklađivanja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malih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srednjih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preduzeća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Bosni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Hercegovini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domaćim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propisima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EU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direktivama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standardima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oblasti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zaštite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radu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zaštite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okoliša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životne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sredine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sigurnosti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kvaliteta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proizvoda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s-Latn-BA" sz="2800" dirty="0">
                <a:latin typeface="Arial Narrow" pitchFamily="34" charset="0"/>
              </a:rPr>
              <a:t/>
            </a:r>
            <a:br>
              <a:rPr lang="bs-Latn-BA" sz="2800" dirty="0">
                <a:latin typeface="Arial Narrow" pitchFamily="34" charset="0"/>
              </a:rPr>
            </a:br>
            <a:endParaRPr lang="bs-Latn-BA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5214950"/>
            <a:ext cx="4152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 smtClean="0">
                <a:latin typeface="Arial Narrow" pitchFamily="34" charset="0"/>
                <a:cs typeface="Times New Roman" panose="02020603050405020304" pitchFamily="18" charset="0"/>
              </a:rPr>
              <a:t>Tuzla, 27. Februar 2017</a:t>
            </a:r>
            <a:r>
              <a:rPr lang="bs-Latn-BA" dirty="0" smtClean="0">
                <a:latin typeface="Arial Narrow" pitchFamily="34" charset="0"/>
                <a:cs typeface="Times New Roman" panose="02020603050405020304" pitchFamily="18" charset="0"/>
              </a:rPr>
              <a:t>. </a:t>
            </a:r>
            <a:r>
              <a:rPr lang="bs-Latn-BA" dirty="0">
                <a:latin typeface="Arial Narrow" pitchFamily="34" charset="0"/>
                <a:cs typeface="Times New Roman" panose="02020603050405020304" pitchFamily="18" charset="0"/>
              </a:rPr>
              <a:t>godina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7158" y="500042"/>
            <a:ext cx="8401097" cy="785819"/>
            <a:chOff x="357158" y="500042"/>
            <a:chExt cx="8401097" cy="785819"/>
          </a:xfrm>
        </p:grpSpPr>
        <p:pic>
          <p:nvPicPr>
            <p:cNvPr id="5" name="Picture 4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7410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7412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na radu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357422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4034" name="Picture 2" descr="Image result for oprem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2285992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od požara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071670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6" y="1857364"/>
            <a:ext cx="3649465" cy="324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od požara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071670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17" descr="a0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2143116"/>
            <a:ext cx="254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od požara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571472" y="1500174"/>
          <a:ext cx="47863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214678" y="4143380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 descr="FLUKE_1653B_02-1024x66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3071810"/>
            <a:ext cx="3251955" cy="211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od požara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571472" y="1500174"/>
          <a:ext cx="52149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143240" y="421481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Image result for hidra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2643182"/>
            <a:ext cx="31432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od požara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571472" y="1500174"/>
          <a:ext cx="52149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143240" y="421481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9154" name="Picture 2" descr="Image result for protivpozarni aparat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2357430"/>
            <a:ext cx="3129328" cy="258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od požara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571472" y="1500174"/>
          <a:ext cx="52149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143240" y="421481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0180" name="Picture 4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2714620"/>
            <a:ext cx="19050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Zaštita okoliša/životne sredine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4282" y="1428736"/>
          <a:ext cx="850112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Narrow" pitchFamily="34" charset="0"/>
                        </a:rPr>
                        <a:t>Krovna zakonska regulativa</a:t>
                      </a:r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RS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FBiH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bs-Latn-B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Zakon o zaštiti životne sredine (“Službeni glasnik RS”, broj 71/12 i 79/15)</a:t>
                      </a:r>
                    </a:p>
                    <a:p>
                      <a:pPr marL="176213" indent="-176213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bs-Latn-B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Zakon o upravljanju otpadom (“Službeni glasnik RS”, broj 71/12 i 79/15)</a:t>
                      </a:r>
                    </a:p>
                    <a:p>
                      <a:pPr marL="176213" indent="-176213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bs-Latn-B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Zakon o vodama (“Službeni glasnik RS”, broj 50/06, 92/09 i 121/12)</a:t>
                      </a:r>
                    </a:p>
                    <a:p>
                      <a:pPr marL="176213" indent="-176213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bs-Latn-B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Zakon o zaštiti vazduha (“Službeni glasnik RS”, broj 124/11)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itchFamily="2" charset="2"/>
                        <a:buChar char="§"/>
                      </a:pPr>
                      <a:r>
                        <a:rPr lang="bs-Latn-BA" sz="1800" dirty="0" smtClean="0">
                          <a:latin typeface="Arial Narrow" pitchFamily="34" charset="0"/>
                        </a:rPr>
                        <a:t>Zakon o zaštiti okoliša (“Službene novine FBiH”, broj 33/03, 39/09)</a:t>
                      </a:r>
                    </a:p>
                    <a:p>
                      <a:pPr marL="176213" indent="-176213">
                        <a:buFont typeface="Wingdings" pitchFamily="2" charset="2"/>
                        <a:buChar char="§"/>
                      </a:pPr>
                      <a:r>
                        <a:rPr lang="bs-Latn-BA" sz="1800" dirty="0" smtClean="0">
                          <a:latin typeface="Arial Narrow" pitchFamily="34" charset="0"/>
                        </a:rPr>
                        <a:t>Zakon o upravljanju otpadom (“Službene novine FBiH”, broj 33/03, 72/09)</a:t>
                      </a:r>
                    </a:p>
                    <a:p>
                      <a:pPr marL="176213" indent="-176213">
                        <a:buFont typeface="Wingdings" pitchFamily="2" charset="2"/>
                        <a:buChar char="§"/>
                      </a:pPr>
                      <a:r>
                        <a:rPr lang="bs-Latn-BA" sz="1800" dirty="0" smtClean="0">
                          <a:latin typeface="Arial Narrow" pitchFamily="34" charset="0"/>
                        </a:rPr>
                        <a:t>Zakon o vodama (“Službene novine FBiH”, broj 70/06)</a:t>
                      </a:r>
                    </a:p>
                    <a:p>
                      <a:pPr marL="176213" indent="-176213">
                        <a:buFont typeface="Wingdings" pitchFamily="2" charset="2"/>
                        <a:buChar char="§"/>
                      </a:pPr>
                      <a:r>
                        <a:rPr lang="bs-Latn-BA" sz="1800" dirty="0" smtClean="0">
                          <a:latin typeface="Arial Narrow" pitchFamily="34" charset="0"/>
                        </a:rPr>
                        <a:t>Zakon o zaštiti zraka (“Službene novine FBiH”, broj 72/09, 4/10)</a:t>
                      </a:r>
                    </a:p>
                    <a:p>
                      <a:pPr marL="176213" indent="-176213">
                        <a:buFont typeface="Wingdings" pitchFamily="2" charset="2"/>
                        <a:buChar char="§"/>
                      </a:pPr>
                      <a:r>
                        <a:rPr lang="bs-Latn-BA" sz="1800" dirty="0" smtClean="0">
                          <a:latin typeface="Arial Narrow" pitchFamily="34" charset="0"/>
                        </a:rPr>
                        <a:t>Zakon o zaštiti od buke (“Službene novine FBiH”, broj 110/12)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357158" y="5643578"/>
          <a:ext cx="85011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Narrow" pitchFamily="34" charset="0"/>
                        </a:rPr>
                        <a:t>Propisi</a:t>
                      </a:r>
                      <a:r>
                        <a:rPr lang="hr-HR" baseline="0" dirty="0" smtClean="0">
                          <a:latin typeface="Arial Narrow" pitchFamily="34" charset="0"/>
                        </a:rPr>
                        <a:t> na nivou kompanija</a:t>
                      </a:r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Ekološka/okolišna dozvola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Vodna</a:t>
                      </a:r>
                      <a:r>
                        <a:rPr lang="hr-HR" b="1" baseline="0" dirty="0" smtClean="0">
                          <a:latin typeface="Arial Narrow" pitchFamily="34" charset="0"/>
                        </a:rPr>
                        <a:t> dozvola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Plan upravljanja</a:t>
                      </a:r>
                      <a:r>
                        <a:rPr lang="hr-HR" b="1" baseline="0" dirty="0" smtClean="0">
                          <a:latin typeface="Arial Narrow" pitchFamily="34" charset="0"/>
                        </a:rPr>
                        <a:t> otpadom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Down Arrow 60"/>
          <p:cNvSpPr/>
          <p:nvPr/>
        </p:nvSpPr>
        <p:spPr>
          <a:xfrm flipH="1">
            <a:off x="4500562" y="5357826"/>
            <a:ext cx="168595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okoliša/životne sredine 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6" name="Diagram 15"/>
          <p:cNvGraphicFramePr/>
          <p:nvPr/>
        </p:nvGraphicFramePr>
        <p:xfrm>
          <a:off x="285720" y="1428736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02" name="Picture 2" descr="Image result for utjecaj na okoli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1428736"/>
            <a:ext cx="1990725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okoliša/životne sredine 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6" name="Diagram 15"/>
          <p:cNvGraphicFramePr/>
          <p:nvPr/>
        </p:nvGraphicFramePr>
        <p:xfrm>
          <a:off x="285720" y="1428736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3250" name="Picture 2" descr="Image result for separator ulja i mast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1357298"/>
            <a:ext cx="3612519" cy="196213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3286116" y="4214818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Uvod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0" name="Diagram 19"/>
          <p:cNvGraphicFramePr/>
          <p:nvPr/>
        </p:nvGraphicFramePr>
        <p:xfrm>
          <a:off x="285720" y="1857364"/>
          <a:ext cx="71438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okoliša/životne sredine 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6" name="Diagram 15"/>
          <p:cNvGraphicFramePr/>
          <p:nvPr/>
        </p:nvGraphicFramePr>
        <p:xfrm>
          <a:off x="285720" y="1428736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286116" y="407194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4274" name="Picture 2" descr="Image result for plan upravljanja otpado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714488"/>
            <a:ext cx="4327542" cy="134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Kvalitet i sigurnost proizvoda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0034" y="1714488"/>
          <a:ext cx="828680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183368"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Narrow" pitchFamily="34" charset="0"/>
                        </a:rPr>
                        <a:t>Krovna zakonska regulativa</a:t>
                      </a:r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83368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BiH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RS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FBiH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04966">
                <a:tc>
                  <a:txBody>
                    <a:bodyPr/>
                    <a:lstStyle/>
                    <a:p>
                      <a:r>
                        <a:rPr lang="bs-Latn-BA" sz="1800" dirty="0" smtClean="0"/>
                        <a:t>Zakon o sigurnosti hrane (“Službeni glasnik BiH”, broj 50/04)</a:t>
                      </a:r>
                    </a:p>
                    <a:p>
                      <a:r>
                        <a:rPr lang="bs-Latn-BA" sz="1800" dirty="0" smtClean="0"/>
                        <a:t>Zakon o općoj sigurnosti proizvoda (“Službeni glasnik BiH”, broj 102/09)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Zakon o nafti i derivatima nafte</a:t>
                      </a:r>
                      <a:r>
                        <a:rPr lang="bs-Latn-BA" sz="1800" dirty="0" smtClean="0"/>
                        <a:t> RS (“Službeni glasnik RS”, broj 36/09 i 102/12)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1800" dirty="0" smtClean="0"/>
                        <a:t>Zakon o naftnim derivatima u FBiH (“Službene novine FBiH”, broj 52/14)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Kvalitet i sigurnost proizvoda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9" name="Diagram 18"/>
          <p:cNvGraphicFramePr/>
          <p:nvPr/>
        </p:nvGraphicFramePr>
        <p:xfrm>
          <a:off x="214282" y="1500174"/>
          <a:ext cx="35719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6322" name="Picture 2" descr="Image result for product qualit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357430"/>
            <a:ext cx="3781425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3357562"/>
            <a:ext cx="8115328" cy="428628"/>
          </a:xfrm>
        </p:spPr>
        <p:txBody>
          <a:bodyPr>
            <a:noAutofit/>
          </a:bodyPr>
          <a:lstStyle/>
          <a:p>
            <a:pPr lvl="0"/>
            <a:r>
              <a:rPr lang="bs-Latn-BA" b="1" spc="300" dirty="0" smtClean="0">
                <a:latin typeface="Arial Narrow" pitchFamily="34" charset="0"/>
                <a:cs typeface="Arial" pitchFamily="34" charset="0"/>
              </a:rPr>
              <a:t>Hvala na pažnji !</a:t>
            </a:r>
            <a:r>
              <a:rPr lang="pl-PL" b="1" spc="3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l-PL" b="1" spc="300" dirty="0" smtClean="0">
                <a:latin typeface="Arial Narrow" pitchFamily="34" charset="0"/>
                <a:cs typeface="Arial" pitchFamily="34" charset="0"/>
              </a:rPr>
            </a:br>
            <a:endParaRPr lang="bs-Latn-BA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Zaštita na radu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7158" y="1938660"/>
          <a:ext cx="8501122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Narrow" pitchFamily="34" charset="0"/>
                        </a:rPr>
                        <a:t>Krovna zakonska regulativa</a:t>
                      </a:r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RS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FBiH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bs-Latn-B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Zakon o zaštiti na radu (“Službeni glasnik RS”, broj 01/08 i 13/10)</a:t>
                      </a:r>
                    </a:p>
                    <a:p>
                      <a:pPr marL="176213" indent="-176213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bs-Latn-B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Zakon o zaštiti od požara RS (“Službene glasnik RS”, broj 71/12)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bs-Latn-BA" sz="1800" dirty="0" smtClean="0">
                          <a:latin typeface="Arial Narrow" pitchFamily="34" charset="0"/>
                        </a:rPr>
                        <a:t>Zakon o zaštiti na radu (</a:t>
                      </a:r>
                      <a:r>
                        <a:rPr lang="sv-SE" sz="1800" dirty="0" smtClean="0">
                          <a:latin typeface="Arial Narrow" pitchFamily="34" charset="0"/>
                        </a:rPr>
                        <a:t>”Sl. list SRBiH” broj 22/90</a:t>
                      </a:r>
                      <a:r>
                        <a:rPr lang="bs-Latn-BA" sz="180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800" dirty="0" smtClean="0">
                          <a:latin typeface="Arial Narrow" pitchFamily="34" charset="0"/>
                        </a:rPr>
                        <a:t> Zakon o zaštiti od požara i vatrogastvu</a:t>
                      </a:r>
                      <a:r>
                        <a:rPr lang="pl-PL" sz="1800" baseline="0" dirty="0" smtClean="0">
                          <a:latin typeface="Arial Narrow" pitchFamily="34" charset="0"/>
                        </a:rPr>
                        <a:t> (</a:t>
                      </a:r>
                      <a:r>
                        <a:rPr lang="bs-Latn-BA" sz="1800" baseline="0" dirty="0" smtClean="0">
                          <a:latin typeface="Arial Narrow" pitchFamily="34" charset="0"/>
                        </a:rPr>
                        <a:t>“</a:t>
                      </a:r>
                      <a:r>
                        <a:rPr lang="bs-Latn-BA" sz="1800" dirty="0" smtClean="0">
                          <a:latin typeface="Arial Narrow" pitchFamily="34" charset="0"/>
                        </a:rPr>
                        <a:t>Službene novine FBiH“, broj  64/09)</a:t>
                      </a:r>
                    </a:p>
                    <a:p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428596" y="4857760"/>
          <a:ext cx="85011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Arial Narrow" pitchFamily="34" charset="0"/>
                        </a:rPr>
                        <a:t>Propisi</a:t>
                      </a:r>
                      <a:r>
                        <a:rPr lang="hr-HR" baseline="0" dirty="0" smtClean="0">
                          <a:latin typeface="Arial Narrow" pitchFamily="34" charset="0"/>
                        </a:rPr>
                        <a:t> na nivou kompanija</a:t>
                      </a:r>
                      <a:endParaRPr lang="hr-HR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Pravilnik</a:t>
                      </a:r>
                      <a:r>
                        <a:rPr lang="hr-HR" b="1" baseline="0" dirty="0" smtClean="0">
                          <a:latin typeface="Arial Narrow" pitchFamily="34" charset="0"/>
                        </a:rPr>
                        <a:t> o zaštiti na radu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Arial Narrow" pitchFamily="34" charset="0"/>
                        </a:rPr>
                        <a:t>Pravilnik</a:t>
                      </a:r>
                      <a:r>
                        <a:rPr lang="hr-HR" b="1" baseline="0" dirty="0" smtClean="0">
                          <a:latin typeface="Arial Narrow" pitchFamily="34" charset="0"/>
                        </a:rPr>
                        <a:t> o zaštiti od požara</a:t>
                      </a:r>
                      <a:endParaRPr lang="hr-HR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Down Arrow 60"/>
          <p:cNvSpPr/>
          <p:nvPr/>
        </p:nvSpPr>
        <p:spPr>
          <a:xfrm flipH="1">
            <a:off x="4429124" y="4143380"/>
            <a:ext cx="311471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Zaštita na radu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6" name="Diagram 15"/>
          <p:cNvGraphicFramePr/>
          <p:nvPr/>
        </p:nvGraphicFramePr>
        <p:xfrm>
          <a:off x="1500166" y="2008206"/>
          <a:ext cx="6119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na radu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22" name="Picture 2" descr="Image result for zaštita na radu zaposle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14554"/>
            <a:ext cx="3571900" cy="2857520"/>
          </a:xfrm>
          <a:prstGeom prst="rect">
            <a:avLst/>
          </a:prstGeom>
          <a:noFill/>
        </p:spPr>
      </p:pic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000232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na radu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285984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3794" name="Picture 2" descr="Image result for akt o procjeni rizika na radnom mjest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928802"/>
            <a:ext cx="435771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na radu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285984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5842" name="Picture 2" descr="Image result for zaštitna oprema na radnom mjest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81500" y="2071678"/>
            <a:ext cx="447678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na radu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357422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9938" name="Picture 2" descr="Image result for ljekarski pregle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857364"/>
            <a:ext cx="428628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115328" cy="428628"/>
          </a:xfrm>
        </p:spPr>
        <p:txBody>
          <a:bodyPr>
            <a:normAutofit fontScale="90000"/>
          </a:bodyPr>
          <a:lstStyle/>
          <a:p>
            <a:pPr lvl="0" algn="l"/>
            <a:r>
              <a:rPr lang="bs-Latn-BA" sz="2600" b="1" spc="300" dirty="0" smtClean="0">
                <a:latin typeface="Arial Narrow" pitchFamily="34" charset="0"/>
                <a:cs typeface="Arial" pitchFamily="34" charset="0"/>
              </a:rPr>
              <a:t>Zaštita na radu-</a:t>
            </a:r>
            <a:r>
              <a:rPr lang="pl-PL" sz="2600" b="1" spc="300" dirty="0" smtClean="0">
                <a:latin typeface="Arial Narrow" pitchFamily="34" charset="0"/>
                <a:cs typeface="Arial" pitchFamily="34" charset="0"/>
              </a:rPr>
              <a:t> Pravilnik o zaštiti na radu</a:t>
            </a:r>
            <a:br>
              <a:rPr lang="pl-PL" sz="2600" b="1" spc="300" dirty="0" smtClean="0">
                <a:latin typeface="Arial Narrow" pitchFamily="34" charset="0"/>
                <a:cs typeface="Arial" pitchFamily="34" charset="0"/>
              </a:rPr>
            </a:br>
            <a:endParaRPr lang="bs-Latn-BA" sz="2600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Diagram 11"/>
          <p:cNvGraphicFramePr/>
          <p:nvPr/>
        </p:nvGraphicFramePr>
        <p:xfrm>
          <a:off x="357158" y="1500174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2357422" y="357187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986" name="Picture 2" descr="Image result for uslovi u radnoj sredin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2000240"/>
            <a:ext cx="414340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1160</Words>
  <Application>Microsoft Office PowerPoint</Application>
  <PresentationFormat>On-screen Show (4:3)</PresentationFormat>
  <Paragraphs>173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Zahtjevi i proces usklađivanja malih i srednjih preduzeća u Bosni i Hercegovini sa domaćim propisima i EU direktivama i standardima iz oblasti zaštite na radu, zaštite okoliša/životne sredine, sigurnosti i kvaliteta proizvoda  </vt:lpstr>
      <vt:lpstr>Uvod</vt:lpstr>
      <vt:lpstr>Zaštita na radu</vt:lpstr>
      <vt:lpstr>Zaštita na radu</vt:lpstr>
      <vt:lpstr>Zaštita na radu- Pravilnik o zaštiti na radu </vt:lpstr>
      <vt:lpstr>Zaštita na radu- Pravilnik o zaštiti na radu </vt:lpstr>
      <vt:lpstr>Zaštita na radu- Pravilnik o zaštiti na radu </vt:lpstr>
      <vt:lpstr>Zaštita na radu- Pravilnik o zaštiti na radu </vt:lpstr>
      <vt:lpstr>Zaštita na radu- Pravilnik o zaštiti na radu </vt:lpstr>
      <vt:lpstr>Zaštita na radu- Pravilnik o zaštiti na radu </vt:lpstr>
      <vt:lpstr>Zaštita na radu- Pravilnik o zaštiti od požara </vt:lpstr>
      <vt:lpstr>Zaštita na radu- Pravilnik o zaštiti od požara </vt:lpstr>
      <vt:lpstr>Zaštita na radu- Pravilnik o zaštiti od požara </vt:lpstr>
      <vt:lpstr>Zaštita na radu- Pravilnik o zaštiti od požara </vt:lpstr>
      <vt:lpstr>Zaštita na radu- Pravilnik o zaštiti od požara </vt:lpstr>
      <vt:lpstr>Zaštita na radu- Pravilnik o zaštiti od požara </vt:lpstr>
      <vt:lpstr>Zaštita okoliša/životne sredine</vt:lpstr>
      <vt:lpstr>Zaštita okoliša/životne sredine  </vt:lpstr>
      <vt:lpstr>Zaštita okoliša/životne sredine  </vt:lpstr>
      <vt:lpstr>Zaštita okoliša/životne sredine  </vt:lpstr>
      <vt:lpstr>Kvalitet i sigurnost proizvoda</vt:lpstr>
      <vt:lpstr>Kvalitet i sigurnost proizvoda </vt:lpstr>
      <vt:lpstr>Hvala na pažnji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Zahtjevi i proces usklađivanja malih i srednjih preduzeća u Bosni i Hercegovini sa domaćim propisima i EU direktivama i standardima iz oblasti zaštite na radu, zaštite okoliša/životne sredine, sigurnosti i kvaliteta proizvoda</dc:title>
  <dc:creator>Erna Kurtovic</dc:creator>
  <cp:lastModifiedBy>Erna Kurtovic</cp:lastModifiedBy>
  <cp:revision>105</cp:revision>
  <dcterms:created xsi:type="dcterms:W3CDTF">2017-02-20T12:08:33Z</dcterms:created>
  <dcterms:modified xsi:type="dcterms:W3CDTF">2017-03-09T08:43:34Z</dcterms:modified>
</cp:coreProperties>
</file>