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29" r:id="rId3"/>
    <p:sldId id="330" r:id="rId4"/>
    <p:sldId id="331" r:id="rId5"/>
    <p:sldId id="297" r:id="rId6"/>
    <p:sldId id="277" r:id="rId7"/>
    <p:sldId id="305" r:id="rId8"/>
    <p:sldId id="302" r:id="rId9"/>
    <p:sldId id="301" r:id="rId10"/>
    <p:sldId id="303" r:id="rId11"/>
    <p:sldId id="304" r:id="rId12"/>
    <p:sldId id="298" r:id="rId13"/>
    <p:sldId id="306" r:id="rId14"/>
    <p:sldId id="307" r:id="rId15"/>
    <p:sldId id="308" r:id="rId16"/>
    <p:sldId id="309" r:id="rId17"/>
    <p:sldId id="313" r:id="rId18"/>
    <p:sldId id="310" r:id="rId19"/>
    <p:sldId id="311" r:id="rId20"/>
    <p:sldId id="312" r:id="rId21"/>
    <p:sldId id="314" r:id="rId22"/>
    <p:sldId id="316" r:id="rId23"/>
    <p:sldId id="332" r:id="rId24"/>
    <p:sldId id="317" r:id="rId25"/>
    <p:sldId id="318" r:id="rId26"/>
    <p:sldId id="319" r:id="rId27"/>
    <p:sldId id="320" r:id="rId28"/>
    <p:sldId id="321" r:id="rId29"/>
    <p:sldId id="323" r:id="rId30"/>
    <p:sldId id="324" r:id="rId31"/>
    <p:sldId id="325" r:id="rId32"/>
    <p:sldId id="326" r:id="rId33"/>
    <p:sldId id="327" r:id="rId34"/>
    <p:sldId id="328" r:id="rId35"/>
    <p:sldId id="333" r:id="rId36"/>
    <p:sldId id="334" r:id="rId37"/>
    <p:sldId id="335" r:id="rId38"/>
    <p:sldId id="336" r:id="rId39"/>
    <p:sldId id="337" r:id="rId40"/>
    <p:sldId id="339" r:id="rId41"/>
    <p:sldId id="338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296" r:id="rId5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368" autoAdjust="0"/>
  </p:normalViewPr>
  <p:slideViewPr>
    <p:cSldViewPr>
      <p:cViewPr>
        <p:scale>
          <a:sx n="100" d="100"/>
          <a:sy n="100" d="100"/>
        </p:scale>
        <p:origin x="-18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s-Latn-BA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n-US"/>
                </a:pPr>
                <a:endParaRPr lang="sr-Latn-CS"/>
              </a:p>
            </c:txPr>
            <c:showPercent val="1"/>
          </c:dLbls>
          <c:cat>
            <c:strRef>
              <c:f>Sheet1!$A$2:$A$15</c:f>
              <c:strCache>
                <c:ptCount val="14"/>
                <c:pt idx="0">
                  <c:v>Proizvodnja fasadnih materijala</c:v>
                </c:pt>
                <c:pt idx="1">
                  <c:v>Obrada drveta</c:v>
                </c:pt>
                <c:pt idx="2">
                  <c:v>Proizvodnja i obrada stakla</c:v>
                </c:pt>
                <c:pt idx="3">
                  <c:v>Trgovina</c:v>
                </c:pt>
                <c:pt idx="4">
                  <c:v>Proizvodnja hrane i pića</c:v>
                </c:pt>
                <c:pt idx="5">
                  <c:v>Obrada metala</c:v>
                </c:pt>
                <c:pt idx="6">
                  <c:v>Proizvodnja PVC stolarije</c:v>
                </c:pt>
                <c:pt idx="7">
                  <c:v>Proizvodnja stočne hrane</c:v>
                </c:pt>
                <c:pt idx="8">
                  <c:v>Stočarstvo</c:v>
                </c:pt>
                <c:pt idx="9">
                  <c:v>Upravljanje otpadom</c:v>
                </c:pt>
                <c:pt idx="10">
                  <c:v>Proizvodnja PET ambalaže</c:v>
                </c:pt>
                <c:pt idx="11">
                  <c:v>Transport</c:v>
                </c:pt>
                <c:pt idx="12">
                  <c:v>Proizvodnja elektro opreme</c:v>
                </c:pt>
                <c:pt idx="13">
                  <c:v>Građevina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</c:v>
                </c:pt>
                <c:pt idx="1">
                  <c:v>10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lang="hr-HR" sz="1000">
              <a:latin typeface="Arial Narrow" pitchFamily="34" charset="0"/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6B366-D5A5-4F4D-9A33-4E44D40F220E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</dgm:pt>
    <dgm:pt modelId="{7557E311-FE14-4F02-A6FC-BC8436953239}">
      <dgm:prSet phldrT="[Text]"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Situacija prije investicije</a:t>
          </a:r>
          <a:endParaRPr lang="bs-Latn-BA" dirty="0">
            <a:latin typeface="Arial Narrow" pitchFamily="34" charset="0"/>
          </a:endParaRPr>
        </a:p>
      </dgm:t>
    </dgm:pt>
    <dgm:pt modelId="{D33F5ABD-C16B-48BA-9279-2AED92A0330F}" type="parTrans" cxnId="{273CCF08-497B-432E-B69E-55F1D23BD6EF}">
      <dgm:prSet/>
      <dgm:spPr/>
      <dgm:t>
        <a:bodyPr/>
        <a:lstStyle/>
        <a:p>
          <a:endParaRPr lang="bs-Latn-BA"/>
        </a:p>
      </dgm:t>
    </dgm:pt>
    <dgm:pt modelId="{A5BBA54F-5194-44DE-B1A6-B4767E542E8A}" type="sibTrans" cxnId="{273CCF08-497B-432E-B69E-55F1D23BD6EF}">
      <dgm:prSet/>
      <dgm:spPr/>
      <dgm:t>
        <a:bodyPr/>
        <a:lstStyle/>
        <a:p>
          <a:endParaRPr lang="bs-Latn-BA"/>
        </a:p>
      </dgm:t>
    </dgm:pt>
    <dgm:pt modelId="{310A1BBF-F515-459F-9330-76A65AF23BF7}">
      <dgm:prSet phldrT="[Text]"/>
      <dgm:spPr/>
      <dgm:t>
        <a:bodyPr/>
        <a:lstStyle/>
        <a:p>
          <a:r>
            <a:rPr lang="bs-Latn-BA" dirty="0" smtClean="0"/>
            <a:t>Cilj</a:t>
          </a:r>
          <a:endParaRPr lang="bs-Latn-BA" dirty="0"/>
        </a:p>
      </dgm:t>
    </dgm:pt>
    <dgm:pt modelId="{2BE09A40-7B24-4DD2-AF89-EF4DA9C9ED92}" type="parTrans" cxnId="{9B073EE5-9602-4764-8861-876A71401483}">
      <dgm:prSet/>
      <dgm:spPr/>
      <dgm:t>
        <a:bodyPr/>
        <a:lstStyle/>
        <a:p>
          <a:endParaRPr lang="bs-Latn-BA"/>
        </a:p>
      </dgm:t>
    </dgm:pt>
    <dgm:pt modelId="{A00F732F-02F7-4E5B-AF83-558D8FB35C4F}" type="sibTrans" cxnId="{9B073EE5-9602-4764-8861-876A71401483}">
      <dgm:prSet/>
      <dgm:spPr/>
      <dgm:t>
        <a:bodyPr/>
        <a:lstStyle/>
        <a:p>
          <a:endParaRPr lang="bs-Latn-BA"/>
        </a:p>
      </dgm:t>
    </dgm:pt>
    <dgm:pt modelId="{A56E96BC-02E2-4D02-BACE-7C9D5C210587}">
      <dgm:prSet/>
      <dgm:spPr>
        <a:ln>
          <a:noFill/>
        </a:ln>
      </dgm:spPr>
      <dgm:t>
        <a:bodyPr/>
        <a:lstStyle/>
        <a:p>
          <a:pPr algn="ctr"/>
          <a:r>
            <a:rPr lang="bs-Latn-BA" b="0" dirty="0" smtClean="0">
              <a:latin typeface="Arial Narrow" pitchFamily="34" charset="0"/>
            </a:rPr>
            <a:t>Poboljšanje kvalitete i sigurnosti proizvoda</a:t>
          </a:r>
          <a:endParaRPr lang="bs-Latn-BA" b="0" dirty="0">
            <a:latin typeface="Arial Narrow" pitchFamily="34" charset="0"/>
          </a:endParaRPr>
        </a:p>
      </dgm:t>
    </dgm:pt>
    <dgm:pt modelId="{29865FF8-8AAC-44B9-981F-A34F6DC6EDBD}" type="parTrans" cxnId="{D734CAEA-EC04-433E-9900-8AFD62C158C0}">
      <dgm:prSet/>
      <dgm:spPr/>
      <dgm:t>
        <a:bodyPr/>
        <a:lstStyle/>
        <a:p>
          <a:endParaRPr lang="bs-Latn-BA"/>
        </a:p>
      </dgm:t>
    </dgm:pt>
    <dgm:pt modelId="{301C92AF-F421-4FE2-BBA4-6E74E378BEB3}" type="sibTrans" cxnId="{D734CAEA-EC04-433E-9900-8AFD62C158C0}">
      <dgm:prSet/>
      <dgm:spPr/>
      <dgm:t>
        <a:bodyPr/>
        <a:lstStyle/>
        <a:p>
          <a:endParaRPr lang="bs-Latn-BA"/>
        </a:p>
      </dgm:t>
    </dgm:pt>
    <dgm:pt modelId="{05316D7A-3030-4EBB-BD2A-CF2A1326767E}">
      <dgm:prSet/>
      <dgm:spPr>
        <a:ln>
          <a:noFill/>
        </a:ln>
      </dgm:spPr>
      <dgm:t>
        <a:bodyPr/>
        <a:lstStyle/>
        <a:p>
          <a:r>
            <a:rPr lang="bs-Latn-BA" dirty="0" smtClean="0">
              <a:latin typeface="Arial Narrow" pitchFamily="34" charset="0"/>
            </a:rPr>
            <a:t>Pivo proizvedeno u pogonu se šalje na pakovanje u punionicu u Srbiju putem auto cisterni</a:t>
          </a:r>
          <a:endParaRPr lang="bs-Latn-BA" dirty="0"/>
        </a:p>
      </dgm:t>
    </dgm:pt>
    <dgm:pt modelId="{4D2BD8BC-FFE1-428A-960C-8006C8DDFD03}" type="parTrans" cxnId="{D6A2AD70-D23F-456D-9C84-49C6095A82EE}">
      <dgm:prSet/>
      <dgm:spPr/>
      <dgm:t>
        <a:bodyPr/>
        <a:lstStyle/>
        <a:p>
          <a:endParaRPr lang="bs-Latn-BA"/>
        </a:p>
      </dgm:t>
    </dgm:pt>
    <dgm:pt modelId="{1B2F7082-CEBF-410A-AA41-C7BD90301834}" type="sibTrans" cxnId="{D6A2AD70-D23F-456D-9C84-49C6095A82EE}">
      <dgm:prSet/>
      <dgm:spPr/>
      <dgm:t>
        <a:bodyPr/>
        <a:lstStyle/>
        <a:p>
          <a:endParaRPr lang="bs-Latn-BA"/>
        </a:p>
      </dgm:t>
    </dgm:pt>
    <dgm:pt modelId="{DF679DDF-A864-49D8-BAE2-47E6419A064D}">
      <dgm:prSet/>
      <dgm:spPr>
        <a:ln>
          <a:noFill/>
        </a:ln>
      </dgm:spPr>
      <dgm:t>
        <a:bodyPr/>
        <a:lstStyle/>
        <a:p>
          <a:r>
            <a:rPr lang="bs-Latn-BA" smtClean="0">
              <a:latin typeface="Arial Narrow" pitchFamily="34" charset="0"/>
            </a:rPr>
            <a:t>Visoki troškovi prevoza</a:t>
          </a:r>
          <a:endParaRPr lang="bs-Latn-BA" dirty="0" smtClean="0">
            <a:latin typeface="Arial Narrow" pitchFamily="34" charset="0"/>
          </a:endParaRPr>
        </a:p>
      </dgm:t>
    </dgm:pt>
    <dgm:pt modelId="{95AB3AE6-6A59-4F5A-85DF-FB4BB5F29AEF}" type="parTrans" cxnId="{0ECED505-5D44-4115-9CED-8B708BFB82FB}">
      <dgm:prSet/>
      <dgm:spPr/>
      <dgm:t>
        <a:bodyPr/>
        <a:lstStyle/>
        <a:p>
          <a:endParaRPr lang="bs-Latn-BA"/>
        </a:p>
      </dgm:t>
    </dgm:pt>
    <dgm:pt modelId="{10523C4E-44D5-4453-AB1D-033BF639A5E3}" type="sibTrans" cxnId="{0ECED505-5D44-4115-9CED-8B708BFB82FB}">
      <dgm:prSet/>
      <dgm:spPr/>
      <dgm:t>
        <a:bodyPr/>
        <a:lstStyle/>
        <a:p>
          <a:endParaRPr lang="bs-Latn-BA"/>
        </a:p>
      </dgm:t>
    </dgm:pt>
    <dgm:pt modelId="{6052C4DE-9EE4-4730-9B4F-458B89509F28}">
      <dgm:prSet/>
      <dgm:spPr>
        <a:ln>
          <a:noFill/>
        </a:ln>
      </dgm:spPr>
      <dgm:t>
        <a:bodyPr/>
        <a:lstStyle/>
        <a:p>
          <a:r>
            <a:rPr lang="bs-Latn-BA" dirty="0" smtClean="0">
              <a:latin typeface="Arial Narrow" pitchFamily="34" charset="0"/>
            </a:rPr>
            <a:t>Nekonkurentnost proizvoda</a:t>
          </a:r>
        </a:p>
      </dgm:t>
    </dgm:pt>
    <dgm:pt modelId="{B2F0E644-976D-4F3E-BE4C-76974B805CD6}" type="parTrans" cxnId="{31106F01-E176-4A00-9FA5-6459783A967F}">
      <dgm:prSet/>
      <dgm:spPr/>
      <dgm:t>
        <a:bodyPr/>
        <a:lstStyle/>
        <a:p>
          <a:endParaRPr lang="bs-Latn-BA"/>
        </a:p>
      </dgm:t>
    </dgm:pt>
    <dgm:pt modelId="{F771C0CB-4B70-41B7-9431-C59FEC559BBD}" type="sibTrans" cxnId="{31106F01-E176-4A00-9FA5-6459783A967F}">
      <dgm:prSet/>
      <dgm:spPr/>
      <dgm:t>
        <a:bodyPr/>
        <a:lstStyle/>
        <a:p>
          <a:endParaRPr lang="bs-Latn-BA"/>
        </a:p>
      </dgm:t>
    </dgm:pt>
    <dgm:pt modelId="{9B55F60D-77B1-43DC-9005-916DF4785640}">
      <dgm:prSet/>
      <dgm:spPr>
        <a:ln>
          <a:noFill/>
        </a:ln>
      </dgm:spPr>
      <dgm:t>
        <a:bodyPr/>
        <a:lstStyle/>
        <a:p>
          <a:r>
            <a:rPr lang="bs-Latn-BA" dirty="0" smtClean="0">
              <a:latin typeface="Arial Narrow" pitchFamily="34" charset="0"/>
            </a:rPr>
            <a:t>Visoka potrošnja toplotne i električne energije i vode</a:t>
          </a:r>
        </a:p>
      </dgm:t>
    </dgm:pt>
    <dgm:pt modelId="{26F6EE11-D6D6-497D-8974-3DC068A5239F}" type="parTrans" cxnId="{90C04CB8-0B0A-4730-8B0A-578230B86E30}">
      <dgm:prSet/>
      <dgm:spPr/>
      <dgm:t>
        <a:bodyPr/>
        <a:lstStyle/>
        <a:p>
          <a:endParaRPr lang="bs-Latn-BA"/>
        </a:p>
      </dgm:t>
    </dgm:pt>
    <dgm:pt modelId="{946D741A-2AB2-4825-B4BA-139830EC5300}" type="sibTrans" cxnId="{90C04CB8-0B0A-4730-8B0A-578230B86E30}">
      <dgm:prSet/>
      <dgm:spPr/>
      <dgm:t>
        <a:bodyPr/>
        <a:lstStyle/>
        <a:p>
          <a:endParaRPr lang="bs-Latn-BA"/>
        </a:p>
      </dgm:t>
    </dgm:pt>
    <dgm:pt modelId="{8D276432-ADED-46EE-8EBA-444562EFF934}">
      <dgm:prSet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Aktivnosti</a:t>
          </a:r>
        </a:p>
      </dgm:t>
    </dgm:pt>
    <dgm:pt modelId="{FE2A308B-786F-4C02-9F89-211B1181AE86}" type="parTrans" cxnId="{B602EE5E-BDEE-4997-BAC0-3FD0392BB471}">
      <dgm:prSet/>
      <dgm:spPr/>
      <dgm:t>
        <a:bodyPr/>
        <a:lstStyle/>
        <a:p>
          <a:endParaRPr lang="bs-Latn-BA"/>
        </a:p>
      </dgm:t>
    </dgm:pt>
    <dgm:pt modelId="{BE3AD687-DD68-4B59-921B-C864AD6BA799}" type="sibTrans" cxnId="{B602EE5E-BDEE-4997-BAC0-3FD0392BB471}">
      <dgm:prSet/>
      <dgm:spPr/>
      <dgm:t>
        <a:bodyPr/>
        <a:lstStyle/>
        <a:p>
          <a:endParaRPr lang="bs-Latn-BA"/>
        </a:p>
      </dgm:t>
    </dgm:pt>
    <dgm:pt modelId="{E2422618-1C80-4E03-8108-A3D96FC4802C}">
      <dgm:prSet/>
      <dgm:spPr>
        <a:ln>
          <a:noFill/>
        </a:ln>
      </dgm:spPr>
      <dgm:t>
        <a:bodyPr/>
        <a:lstStyle/>
        <a:p>
          <a:r>
            <a:rPr lang="bs-Latn-BA" dirty="0" smtClean="0">
              <a:latin typeface="Arial Narrow" pitchFamily="34" charset="0"/>
            </a:rPr>
            <a:t>Ulaganje u novu proizvodnu liniju</a:t>
          </a:r>
        </a:p>
      </dgm:t>
    </dgm:pt>
    <dgm:pt modelId="{0193F9AB-DA6C-45A0-A5A6-3820FE27FA72}" type="parTrans" cxnId="{7AB4829F-CECC-423F-8EE3-D55F9FB850B6}">
      <dgm:prSet/>
      <dgm:spPr/>
      <dgm:t>
        <a:bodyPr/>
        <a:lstStyle/>
        <a:p>
          <a:endParaRPr lang="bs-Latn-BA"/>
        </a:p>
      </dgm:t>
    </dgm:pt>
    <dgm:pt modelId="{98DE88E3-F96E-4CAA-B9F2-926AE27E0C51}" type="sibTrans" cxnId="{7AB4829F-CECC-423F-8EE3-D55F9FB850B6}">
      <dgm:prSet/>
      <dgm:spPr/>
      <dgm:t>
        <a:bodyPr/>
        <a:lstStyle/>
        <a:p>
          <a:endParaRPr lang="bs-Latn-BA"/>
        </a:p>
      </dgm:t>
    </dgm:pt>
    <dgm:pt modelId="{69E22323-E9A7-43DF-B949-39FB839BED24}">
      <dgm:prSet/>
      <dgm:spPr>
        <a:ln>
          <a:noFill/>
        </a:ln>
      </dgm:spPr>
      <dgm:t>
        <a:bodyPr/>
        <a:lstStyle/>
        <a:p>
          <a:endParaRPr lang="bs-Latn-BA" dirty="0" smtClean="0">
            <a:latin typeface="Arial Narrow" pitchFamily="34" charset="0"/>
          </a:endParaRPr>
        </a:p>
      </dgm:t>
    </dgm:pt>
    <dgm:pt modelId="{0F856C46-2C8F-47A6-9425-8A2D87B6AEBD}" type="parTrans" cxnId="{C9DF0C47-C04B-448E-B5C9-8C22EAF661ED}">
      <dgm:prSet/>
      <dgm:spPr/>
      <dgm:t>
        <a:bodyPr/>
        <a:lstStyle/>
        <a:p>
          <a:endParaRPr lang="bs-Latn-BA"/>
        </a:p>
      </dgm:t>
    </dgm:pt>
    <dgm:pt modelId="{E54871B0-C7B1-4C72-BD9F-0AF32BD52B40}" type="sibTrans" cxnId="{C9DF0C47-C04B-448E-B5C9-8C22EAF661ED}">
      <dgm:prSet/>
      <dgm:spPr/>
      <dgm:t>
        <a:bodyPr/>
        <a:lstStyle/>
        <a:p>
          <a:endParaRPr lang="bs-Latn-BA"/>
        </a:p>
      </dgm:t>
    </dgm:pt>
    <dgm:pt modelId="{4F022442-BF39-43C4-A8BE-DE43EABC5250}">
      <dgm:prSet/>
      <dgm:spPr>
        <a:ln>
          <a:noFill/>
        </a:ln>
      </dgm:spPr>
      <dgm:t>
        <a:bodyPr/>
        <a:lstStyle/>
        <a:p>
          <a:endParaRPr lang="bs-Latn-BA" dirty="0" smtClean="0">
            <a:latin typeface="Arial Narrow" pitchFamily="34" charset="0"/>
          </a:endParaRPr>
        </a:p>
      </dgm:t>
    </dgm:pt>
    <dgm:pt modelId="{8BE5B697-5EB8-40AB-B4B9-D1A0E0D8371B}" type="parTrans" cxnId="{C9528ECB-AEF1-45A4-9262-6AA5FE5212E6}">
      <dgm:prSet/>
      <dgm:spPr/>
      <dgm:t>
        <a:bodyPr/>
        <a:lstStyle/>
        <a:p>
          <a:endParaRPr lang="bs-Latn-BA"/>
        </a:p>
      </dgm:t>
    </dgm:pt>
    <dgm:pt modelId="{07F6C9BC-AC73-46A6-8B09-9560A5494403}" type="sibTrans" cxnId="{C9528ECB-AEF1-45A4-9262-6AA5FE5212E6}">
      <dgm:prSet/>
      <dgm:spPr/>
      <dgm:t>
        <a:bodyPr/>
        <a:lstStyle/>
        <a:p>
          <a:endParaRPr lang="bs-Latn-BA"/>
        </a:p>
      </dgm:t>
    </dgm:pt>
    <dgm:pt modelId="{BA302909-27C1-4F80-B862-AAC97E2E76B5}" type="pres">
      <dgm:prSet presAssocID="{EDA6B366-D5A5-4F4D-9A33-4E44D40F220E}" presName="Name0" presStyleCnt="0">
        <dgm:presLayoutVars>
          <dgm:dir/>
          <dgm:animLvl val="lvl"/>
          <dgm:resizeHandles val="exact"/>
        </dgm:presLayoutVars>
      </dgm:prSet>
      <dgm:spPr/>
    </dgm:pt>
    <dgm:pt modelId="{BD3D315C-1B99-4595-9731-1A2255B91912}" type="pres">
      <dgm:prSet presAssocID="{EDA6B366-D5A5-4F4D-9A33-4E44D40F220E}" presName="tSp" presStyleCnt="0"/>
      <dgm:spPr/>
    </dgm:pt>
    <dgm:pt modelId="{BA39F581-34AF-43EB-AA9A-C93066198276}" type="pres">
      <dgm:prSet presAssocID="{EDA6B366-D5A5-4F4D-9A33-4E44D40F220E}" presName="bSp" presStyleCnt="0"/>
      <dgm:spPr/>
    </dgm:pt>
    <dgm:pt modelId="{D3676801-B2D0-48A2-BBA6-9D456C753FB6}" type="pres">
      <dgm:prSet presAssocID="{EDA6B366-D5A5-4F4D-9A33-4E44D40F220E}" presName="process" presStyleCnt="0"/>
      <dgm:spPr/>
    </dgm:pt>
    <dgm:pt modelId="{35A86612-24F7-4E77-A316-B35545DEF4C9}" type="pres">
      <dgm:prSet presAssocID="{7557E311-FE14-4F02-A6FC-BC8436953239}" presName="composite1" presStyleCnt="0"/>
      <dgm:spPr/>
    </dgm:pt>
    <dgm:pt modelId="{73D09CF2-4254-4EB2-AB2E-D99C0B56C628}" type="pres">
      <dgm:prSet presAssocID="{7557E311-FE14-4F02-A6FC-BC8436953239}" presName="dummyNode1" presStyleLbl="node1" presStyleIdx="0" presStyleCnt="3"/>
      <dgm:spPr/>
    </dgm:pt>
    <dgm:pt modelId="{A93B8EB0-5917-4F95-865A-04B3DAD581FC}" type="pres">
      <dgm:prSet presAssocID="{7557E311-FE14-4F02-A6FC-BC843695323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D2D0207-8D67-4F96-80B9-12D24691B62A}" type="pres">
      <dgm:prSet presAssocID="{7557E311-FE14-4F02-A6FC-BC843695323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779572B-95B0-4A92-B7AF-E4E7717B1B01}" type="pres">
      <dgm:prSet presAssocID="{7557E311-FE14-4F02-A6FC-BC843695323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0528349-2B46-42ED-A12B-5A90E83BB5D9}" type="pres">
      <dgm:prSet presAssocID="{7557E311-FE14-4F02-A6FC-BC8436953239}" presName="connSite1" presStyleCnt="0"/>
      <dgm:spPr/>
    </dgm:pt>
    <dgm:pt modelId="{0A23721F-50CB-4195-9283-0EC0700496AC}" type="pres">
      <dgm:prSet presAssocID="{A5BBA54F-5194-44DE-B1A6-B4767E542E8A}" presName="Name9" presStyleLbl="sibTrans2D1" presStyleIdx="0" presStyleCnt="2" custAng="20566655"/>
      <dgm:spPr/>
      <dgm:t>
        <a:bodyPr/>
        <a:lstStyle/>
        <a:p>
          <a:endParaRPr lang="en-US"/>
        </a:p>
      </dgm:t>
    </dgm:pt>
    <dgm:pt modelId="{31A8F845-325C-4F60-A13F-E02E6DEE412F}" type="pres">
      <dgm:prSet presAssocID="{8D276432-ADED-46EE-8EBA-444562EFF934}" presName="composite2" presStyleCnt="0"/>
      <dgm:spPr/>
    </dgm:pt>
    <dgm:pt modelId="{7B2308F5-1284-4B97-9F13-AB1E432AFD30}" type="pres">
      <dgm:prSet presAssocID="{8D276432-ADED-46EE-8EBA-444562EFF934}" presName="dummyNode2" presStyleLbl="node1" presStyleIdx="0" presStyleCnt="3"/>
      <dgm:spPr/>
    </dgm:pt>
    <dgm:pt modelId="{0F65AE80-8CDE-4967-80F1-649AB638676A}" type="pres">
      <dgm:prSet presAssocID="{8D276432-ADED-46EE-8EBA-444562EFF93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C0AF2-A073-421F-96F3-55AEA7CB6FD6}" type="pres">
      <dgm:prSet presAssocID="{8D276432-ADED-46EE-8EBA-444562EFF93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92C3B-F503-49C3-85A8-2BD3005EB54C}" type="pres">
      <dgm:prSet presAssocID="{8D276432-ADED-46EE-8EBA-444562EFF93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9EA0-CE80-4071-9587-5A20B139C130}" type="pres">
      <dgm:prSet presAssocID="{8D276432-ADED-46EE-8EBA-444562EFF934}" presName="connSite2" presStyleCnt="0"/>
      <dgm:spPr/>
    </dgm:pt>
    <dgm:pt modelId="{72D85272-F222-4E7A-AFC0-6FBA53318B5F}" type="pres">
      <dgm:prSet presAssocID="{BE3AD687-DD68-4B59-921B-C864AD6BA799}" presName="Name18" presStyleLbl="sibTrans2D1" presStyleIdx="1" presStyleCnt="2" custAng="603803"/>
      <dgm:spPr/>
      <dgm:t>
        <a:bodyPr/>
        <a:lstStyle/>
        <a:p>
          <a:endParaRPr lang="en-US"/>
        </a:p>
      </dgm:t>
    </dgm:pt>
    <dgm:pt modelId="{C9FA7E00-0BB3-49B7-8E81-5CD5E396D11A}" type="pres">
      <dgm:prSet presAssocID="{310A1BBF-F515-459F-9330-76A65AF23BF7}" presName="composite1" presStyleCnt="0"/>
      <dgm:spPr/>
    </dgm:pt>
    <dgm:pt modelId="{84766EFE-D10A-46AD-9305-EC68555DE291}" type="pres">
      <dgm:prSet presAssocID="{310A1BBF-F515-459F-9330-76A65AF23BF7}" presName="dummyNode1" presStyleLbl="node1" presStyleIdx="1" presStyleCnt="3"/>
      <dgm:spPr/>
    </dgm:pt>
    <dgm:pt modelId="{A03D9E43-58D1-4FD4-AD45-E044A6019BB1}" type="pres">
      <dgm:prSet presAssocID="{310A1BBF-F515-459F-9330-76A65AF23BF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F591EF9-8B4E-470E-988F-8C5F651AD3A7}" type="pres">
      <dgm:prSet presAssocID="{310A1BBF-F515-459F-9330-76A65AF23BF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E276755-3C48-4BCB-892F-A48FB1B5EA2D}" type="pres">
      <dgm:prSet presAssocID="{310A1BBF-F515-459F-9330-76A65AF23BF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1803E42E-01B4-4838-B2D9-48213C5CFDA6}" type="pres">
      <dgm:prSet presAssocID="{310A1BBF-F515-459F-9330-76A65AF23BF7}" presName="connSite1" presStyleCnt="0"/>
      <dgm:spPr/>
    </dgm:pt>
  </dgm:ptLst>
  <dgm:cxnLst>
    <dgm:cxn modelId="{90C04CB8-0B0A-4730-8B0A-578230B86E30}" srcId="{7557E311-FE14-4F02-A6FC-BC8436953239}" destId="{9B55F60D-77B1-43DC-9005-916DF4785640}" srcOrd="3" destOrd="0" parTransId="{26F6EE11-D6D6-497D-8974-3DC068A5239F}" sibTransId="{946D741A-2AB2-4825-B4BA-139830EC5300}"/>
    <dgm:cxn modelId="{7B1B97A8-D754-4E64-9958-376DEEAE05D6}" type="presOf" srcId="{4F022442-BF39-43C4-A8BE-DE43EABC5250}" destId="{0F65AE80-8CDE-4967-80F1-649AB638676A}" srcOrd="0" destOrd="1" presId="urn:microsoft.com/office/officeart/2005/8/layout/hProcess4"/>
    <dgm:cxn modelId="{877A5B7D-58A7-4FEA-A23B-3B9594A64273}" type="presOf" srcId="{A5BBA54F-5194-44DE-B1A6-B4767E542E8A}" destId="{0A23721F-50CB-4195-9283-0EC0700496AC}" srcOrd="0" destOrd="0" presId="urn:microsoft.com/office/officeart/2005/8/layout/hProcess4"/>
    <dgm:cxn modelId="{CD5EC1E3-321E-4007-8D33-3E58529DB245}" type="presOf" srcId="{A56E96BC-02E2-4D02-BACE-7C9D5C210587}" destId="{A03D9E43-58D1-4FD4-AD45-E044A6019BB1}" srcOrd="0" destOrd="0" presId="urn:microsoft.com/office/officeart/2005/8/layout/hProcess4"/>
    <dgm:cxn modelId="{31106F01-E176-4A00-9FA5-6459783A967F}" srcId="{7557E311-FE14-4F02-A6FC-BC8436953239}" destId="{6052C4DE-9EE4-4730-9B4F-458B89509F28}" srcOrd="2" destOrd="0" parTransId="{B2F0E644-976D-4F3E-BE4C-76974B805CD6}" sibTransId="{F771C0CB-4B70-41B7-9431-C59FEC559BBD}"/>
    <dgm:cxn modelId="{0ECED505-5D44-4115-9CED-8B708BFB82FB}" srcId="{7557E311-FE14-4F02-A6FC-BC8436953239}" destId="{DF679DDF-A864-49D8-BAE2-47E6419A064D}" srcOrd="1" destOrd="0" parTransId="{95AB3AE6-6A59-4F5A-85DF-FB4BB5F29AEF}" sibTransId="{10523C4E-44D5-4453-AB1D-033BF639A5E3}"/>
    <dgm:cxn modelId="{273CCF08-497B-432E-B69E-55F1D23BD6EF}" srcId="{EDA6B366-D5A5-4F4D-9A33-4E44D40F220E}" destId="{7557E311-FE14-4F02-A6FC-BC8436953239}" srcOrd="0" destOrd="0" parTransId="{D33F5ABD-C16B-48BA-9279-2AED92A0330F}" sibTransId="{A5BBA54F-5194-44DE-B1A6-B4767E542E8A}"/>
    <dgm:cxn modelId="{9B073EE5-9602-4764-8861-876A71401483}" srcId="{EDA6B366-D5A5-4F4D-9A33-4E44D40F220E}" destId="{310A1BBF-F515-459F-9330-76A65AF23BF7}" srcOrd="2" destOrd="0" parTransId="{2BE09A40-7B24-4DD2-AF89-EF4DA9C9ED92}" sibTransId="{A00F732F-02F7-4E5B-AF83-558D8FB35C4F}"/>
    <dgm:cxn modelId="{033EBABA-BBE6-44D9-AF8B-203E3D4AA1F2}" type="presOf" srcId="{69E22323-E9A7-43DF-B949-39FB839BED24}" destId="{6F0C0AF2-A073-421F-96F3-55AEA7CB6FD6}" srcOrd="1" destOrd="0" presId="urn:microsoft.com/office/officeart/2005/8/layout/hProcess4"/>
    <dgm:cxn modelId="{C9DF0C47-C04B-448E-B5C9-8C22EAF661ED}" srcId="{8D276432-ADED-46EE-8EBA-444562EFF934}" destId="{69E22323-E9A7-43DF-B949-39FB839BED24}" srcOrd="0" destOrd="0" parTransId="{0F856C46-2C8F-47A6-9425-8A2D87B6AEBD}" sibTransId="{E54871B0-C7B1-4C72-BD9F-0AF32BD52B40}"/>
    <dgm:cxn modelId="{00AD8F77-A682-4444-AB21-9EE3B6E1FFFE}" type="presOf" srcId="{6052C4DE-9EE4-4730-9B4F-458B89509F28}" destId="{4D2D0207-8D67-4F96-80B9-12D24691B62A}" srcOrd="1" destOrd="2" presId="urn:microsoft.com/office/officeart/2005/8/layout/hProcess4"/>
    <dgm:cxn modelId="{04347693-8D02-4C8F-8D51-34B6CC968BED}" type="presOf" srcId="{EDA6B366-D5A5-4F4D-9A33-4E44D40F220E}" destId="{BA302909-27C1-4F80-B862-AAC97E2E76B5}" srcOrd="0" destOrd="0" presId="urn:microsoft.com/office/officeart/2005/8/layout/hProcess4"/>
    <dgm:cxn modelId="{E3E798F4-46D0-46D5-B214-0D4BAD486A6B}" type="presOf" srcId="{A56E96BC-02E2-4D02-BACE-7C9D5C210587}" destId="{EF591EF9-8B4E-470E-988F-8C5F651AD3A7}" srcOrd="1" destOrd="0" presId="urn:microsoft.com/office/officeart/2005/8/layout/hProcess4"/>
    <dgm:cxn modelId="{CDEDAE04-A101-4944-B817-5786B1A6ECDD}" type="presOf" srcId="{4F022442-BF39-43C4-A8BE-DE43EABC5250}" destId="{6F0C0AF2-A073-421F-96F3-55AEA7CB6FD6}" srcOrd="1" destOrd="1" presId="urn:microsoft.com/office/officeart/2005/8/layout/hProcess4"/>
    <dgm:cxn modelId="{7AB4829F-CECC-423F-8EE3-D55F9FB850B6}" srcId="{8D276432-ADED-46EE-8EBA-444562EFF934}" destId="{E2422618-1C80-4E03-8108-A3D96FC4802C}" srcOrd="2" destOrd="0" parTransId="{0193F9AB-DA6C-45A0-A5A6-3820FE27FA72}" sibTransId="{98DE88E3-F96E-4CAA-B9F2-926AE27E0C51}"/>
    <dgm:cxn modelId="{F1A19C43-9220-4D41-9751-6572EDE07216}" type="presOf" srcId="{BE3AD687-DD68-4B59-921B-C864AD6BA799}" destId="{72D85272-F222-4E7A-AFC0-6FBA53318B5F}" srcOrd="0" destOrd="0" presId="urn:microsoft.com/office/officeart/2005/8/layout/hProcess4"/>
    <dgm:cxn modelId="{73118CD4-8101-4E09-824E-4FCAF693DC40}" type="presOf" srcId="{05316D7A-3030-4EBB-BD2A-CF2A1326767E}" destId="{4D2D0207-8D67-4F96-80B9-12D24691B62A}" srcOrd="1" destOrd="0" presId="urn:microsoft.com/office/officeart/2005/8/layout/hProcess4"/>
    <dgm:cxn modelId="{D734CAEA-EC04-433E-9900-8AFD62C158C0}" srcId="{310A1BBF-F515-459F-9330-76A65AF23BF7}" destId="{A56E96BC-02E2-4D02-BACE-7C9D5C210587}" srcOrd="0" destOrd="0" parTransId="{29865FF8-8AAC-44B9-981F-A34F6DC6EDBD}" sibTransId="{301C92AF-F421-4FE2-BBA4-6E74E378BEB3}"/>
    <dgm:cxn modelId="{45802C70-FCF4-4A9E-99EB-24EC1C56A807}" type="presOf" srcId="{E2422618-1C80-4E03-8108-A3D96FC4802C}" destId="{0F65AE80-8CDE-4967-80F1-649AB638676A}" srcOrd="0" destOrd="2" presId="urn:microsoft.com/office/officeart/2005/8/layout/hProcess4"/>
    <dgm:cxn modelId="{B7EF5DF4-9768-4AC5-98F6-ACF616BF17A6}" type="presOf" srcId="{05316D7A-3030-4EBB-BD2A-CF2A1326767E}" destId="{A93B8EB0-5917-4F95-865A-04B3DAD581FC}" srcOrd="0" destOrd="0" presId="urn:microsoft.com/office/officeart/2005/8/layout/hProcess4"/>
    <dgm:cxn modelId="{1E4E805C-894C-409A-A11B-1512550B14DF}" type="presOf" srcId="{8D276432-ADED-46EE-8EBA-444562EFF934}" destId="{64C92C3B-F503-49C3-85A8-2BD3005EB54C}" srcOrd="0" destOrd="0" presId="urn:microsoft.com/office/officeart/2005/8/layout/hProcess4"/>
    <dgm:cxn modelId="{3EC2AED9-CFE0-4D62-AD77-7420386AA235}" type="presOf" srcId="{9B55F60D-77B1-43DC-9005-916DF4785640}" destId="{4D2D0207-8D67-4F96-80B9-12D24691B62A}" srcOrd="1" destOrd="3" presId="urn:microsoft.com/office/officeart/2005/8/layout/hProcess4"/>
    <dgm:cxn modelId="{C9528ECB-AEF1-45A4-9262-6AA5FE5212E6}" srcId="{8D276432-ADED-46EE-8EBA-444562EFF934}" destId="{4F022442-BF39-43C4-A8BE-DE43EABC5250}" srcOrd="1" destOrd="0" parTransId="{8BE5B697-5EB8-40AB-B4B9-D1A0E0D8371B}" sibTransId="{07F6C9BC-AC73-46A6-8B09-9560A5494403}"/>
    <dgm:cxn modelId="{9553DDDE-A97F-4AE6-84AB-351F70DB6BD0}" type="presOf" srcId="{E2422618-1C80-4E03-8108-A3D96FC4802C}" destId="{6F0C0AF2-A073-421F-96F3-55AEA7CB6FD6}" srcOrd="1" destOrd="2" presId="urn:microsoft.com/office/officeart/2005/8/layout/hProcess4"/>
    <dgm:cxn modelId="{B602EE5E-BDEE-4997-BAC0-3FD0392BB471}" srcId="{EDA6B366-D5A5-4F4D-9A33-4E44D40F220E}" destId="{8D276432-ADED-46EE-8EBA-444562EFF934}" srcOrd="1" destOrd="0" parTransId="{FE2A308B-786F-4C02-9F89-211B1181AE86}" sibTransId="{BE3AD687-DD68-4B59-921B-C864AD6BA799}"/>
    <dgm:cxn modelId="{D6A2AD70-D23F-456D-9C84-49C6095A82EE}" srcId="{7557E311-FE14-4F02-A6FC-BC8436953239}" destId="{05316D7A-3030-4EBB-BD2A-CF2A1326767E}" srcOrd="0" destOrd="0" parTransId="{4D2BD8BC-FFE1-428A-960C-8006C8DDFD03}" sibTransId="{1B2F7082-CEBF-410A-AA41-C7BD90301834}"/>
    <dgm:cxn modelId="{F8F8AADC-3C52-4C75-8933-A0BE23E2A1C5}" type="presOf" srcId="{DF679DDF-A864-49D8-BAE2-47E6419A064D}" destId="{A93B8EB0-5917-4F95-865A-04B3DAD581FC}" srcOrd="0" destOrd="1" presId="urn:microsoft.com/office/officeart/2005/8/layout/hProcess4"/>
    <dgm:cxn modelId="{32F7531B-A041-4B9B-A6F8-434BEBF0587A}" type="presOf" srcId="{DF679DDF-A864-49D8-BAE2-47E6419A064D}" destId="{4D2D0207-8D67-4F96-80B9-12D24691B62A}" srcOrd="1" destOrd="1" presId="urn:microsoft.com/office/officeart/2005/8/layout/hProcess4"/>
    <dgm:cxn modelId="{4C1EE10C-9CB2-467A-B1FD-12B9AB529EF4}" type="presOf" srcId="{7557E311-FE14-4F02-A6FC-BC8436953239}" destId="{4779572B-95B0-4A92-B7AF-E4E7717B1B01}" srcOrd="0" destOrd="0" presId="urn:microsoft.com/office/officeart/2005/8/layout/hProcess4"/>
    <dgm:cxn modelId="{92A81F6D-CE34-4FA2-98A5-DFBC65F2D0F2}" type="presOf" srcId="{310A1BBF-F515-459F-9330-76A65AF23BF7}" destId="{FE276755-3C48-4BCB-892F-A48FB1B5EA2D}" srcOrd="0" destOrd="0" presId="urn:microsoft.com/office/officeart/2005/8/layout/hProcess4"/>
    <dgm:cxn modelId="{520D183D-E7B0-469A-8AE6-79CECCCDA07E}" type="presOf" srcId="{9B55F60D-77B1-43DC-9005-916DF4785640}" destId="{A93B8EB0-5917-4F95-865A-04B3DAD581FC}" srcOrd="0" destOrd="3" presId="urn:microsoft.com/office/officeart/2005/8/layout/hProcess4"/>
    <dgm:cxn modelId="{804E5853-77A2-43D7-A334-A67BA03BCDA8}" type="presOf" srcId="{69E22323-E9A7-43DF-B949-39FB839BED24}" destId="{0F65AE80-8CDE-4967-80F1-649AB638676A}" srcOrd="0" destOrd="0" presId="urn:microsoft.com/office/officeart/2005/8/layout/hProcess4"/>
    <dgm:cxn modelId="{BBCDBFCD-2D76-463D-9C8E-11C2331BD9CB}" type="presOf" srcId="{6052C4DE-9EE4-4730-9B4F-458B89509F28}" destId="{A93B8EB0-5917-4F95-865A-04B3DAD581FC}" srcOrd="0" destOrd="2" presId="urn:microsoft.com/office/officeart/2005/8/layout/hProcess4"/>
    <dgm:cxn modelId="{0D720F4F-5E67-4F09-B315-874A45AEA51B}" type="presParOf" srcId="{BA302909-27C1-4F80-B862-AAC97E2E76B5}" destId="{BD3D315C-1B99-4595-9731-1A2255B91912}" srcOrd="0" destOrd="0" presId="urn:microsoft.com/office/officeart/2005/8/layout/hProcess4"/>
    <dgm:cxn modelId="{DAEBD6A6-8DAA-4611-B17E-878FB6AD20E9}" type="presParOf" srcId="{BA302909-27C1-4F80-B862-AAC97E2E76B5}" destId="{BA39F581-34AF-43EB-AA9A-C93066198276}" srcOrd="1" destOrd="0" presId="urn:microsoft.com/office/officeart/2005/8/layout/hProcess4"/>
    <dgm:cxn modelId="{DD8B5449-8A2E-4C49-9EBC-A886974C1BB1}" type="presParOf" srcId="{BA302909-27C1-4F80-B862-AAC97E2E76B5}" destId="{D3676801-B2D0-48A2-BBA6-9D456C753FB6}" srcOrd="2" destOrd="0" presId="urn:microsoft.com/office/officeart/2005/8/layout/hProcess4"/>
    <dgm:cxn modelId="{724FCCA6-5398-4641-9F9E-462DEB2052A9}" type="presParOf" srcId="{D3676801-B2D0-48A2-BBA6-9D456C753FB6}" destId="{35A86612-24F7-4E77-A316-B35545DEF4C9}" srcOrd="0" destOrd="0" presId="urn:microsoft.com/office/officeart/2005/8/layout/hProcess4"/>
    <dgm:cxn modelId="{EF7683E0-6C8A-4CD4-8842-D595E2976F09}" type="presParOf" srcId="{35A86612-24F7-4E77-A316-B35545DEF4C9}" destId="{73D09CF2-4254-4EB2-AB2E-D99C0B56C628}" srcOrd="0" destOrd="0" presId="urn:microsoft.com/office/officeart/2005/8/layout/hProcess4"/>
    <dgm:cxn modelId="{63ABC27D-11AC-4591-8243-5C559ED4BE48}" type="presParOf" srcId="{35A86612-24F7-4E77-A316-B35545DEF4C9}" destId="{A93B8EB0-5917-4F95-865A-04B3DAD581FC}" srcOrd="1" destOrd="0" presId="urn:microsoft.com/office/officeart/2005/8/layout/hProcess4"/>
    <dgm:cxn modelId="{8424FD35-24A6-4238-8C7A-A610B760830A}" type="presParOf" srcId="{35A86612-24F7-4E77-A316-B35545DEF4C9}" destId="{4D2D0207-8D67-4F96-80B9-12D24691B62A}" srcOrd="2" destOrd="0" presId="urn:microsoft.com/office/officeart/2005/8/layout/hProcess4"/>
    <dgm:cxn modelId="{4E962A1F-F7E3-4F5B-9786-E3DCD4DB633B}" type="presParOf" srcId="{35A86612-24F7-4E77-A316-B35545DEF4C9}" destId="{4779572B-95B0-4A92-B7AF-E4E7717B1B01}" srcOrd="3" destOrd="0" presId="urn:microsoft.com/office/officeart/2005/8/layout/hProcess4"/>
    <dgm:cxn modelId="{BDBE66E9-4221-4E8E-A97F-E1F61E4F6EA3}" type="presParOf" srcId="{35A86612-24F7-4E77-A316-B35545DEF4C9}" destId="{E0528349-2B46-42ED-A12B-5A90E83BB5D9}" srcOrd="4" destOrd="0" presId="urn:microsoft.com/office/officeart/2005/8/layout/hProcess4"/>
    <dgm:cxn modelId="{28661CF2-034B-4B68-876B-07334D6AA73B}" type="presParOf" srcId="{D3676801-B2D0-48A2-BBA6-9D456C753FB6}" destId="{0A23721F-50CB-4195-9283-0EC0700496AC}" srcOrd="1" destOrd="0" presId="urn:microsoft.com/office/officeart/2005/8/layout/hProcess4"/>
    <dgm:cxn modelId="{13A92FBA-1C78-41E0-AFA5-3FC22BFD77A8}" type="presParOf" srcId="{D3676801-B2D0-48A2-BBA6-9D456C753FB6}" destId="{31A8F845-325C-4F60-A13F-E02E6DEE412F}" srcOrd="2" destOrd="0" presId="urn:microsoft.com/office/officeart/2005/8/layout/hProcess4"/>
    <dgm:cxn modelId="{A915A23C-006E-4A5F-A509-EC52DBCB56CD}" type="presParOf" srcId="{31A8F845-325C-4F60-A13F-E02E6DEE412F}" destId="{7B2308F5-1284-4B97-9F13-AB1E432AFD30}" srcOrd="0" destOrd="0" presId="urn:microsoft.com/office/officeart/2005/8/layout/hProcess4"/>
    <dgm:cxn modelId="{367A1C25-6F98-48E6-BE9A-8011C7096D21}" type="presParOf" srcId="{31A8F845-325C-4F60-A13F-E02E6DEE412F}" destId="{0F65AE80-8CDE-4967-80F1-649AB638676A}" srcOrd="1" destOrd="0" presId="urn:microsoft.com/office/officeart/2005/8/layout/hProcess4"/>
    <dgm:cxn modelId="{F809B449-1072-45F7-88BE-5E4F4EBC5C04}" type="presParOf" srcId="{31A8F845-325C-4F60-A13F-E02E6DEE412F}" destId="{6F0C0AF2-A073-421F-96F3-55AEA7CB6FD6}" srcOrd="2" destOrd="0" presId="urn:microsoft.com/office/officeart/2005/8/layout/hProcess4"/>
    <dgm:cxn modelId="{196EA781-CADD-4734-8AAB-88F5C6EB97CD}" type="presParOf" srcId="{31A8F845-325C-4F60-A13F-E02E6DEE412F}" destId="{64C92C3B-F503-49C3-85A8-2BD3005EB54C}" srcOrd="3" destOrd="0" presId="urn:microsoft.com/office/officeart/2005/8/layout/hProcess4"/>
    <dgm:cxn modelId="{22FF1C74-18B3-449C-B697-3D821F9C394A}" type="presParOf" srcId="{31A8F845-325C-4F60-A13F-E02E6DEE412F}" destId="{B8B19EA0-CE80-4071-9587-5A20B139C130}" srcOrd="4" destOrd="0" presId="urn:microsoft.com/office/officeart/2005/8/layout/hProcess4"/>
    <dgm:cxn modelId="{9B0149E6-3C07-463E-9E67-AAA9A449AFE5}" type="presParOf" srcId="{D3676801-B2D0-48A2-BBA6-9D456C753FB6}" destId="{72D85272-F222-4E7A-AFC0-6FBA53318B5F}" srcOrd="3" destOrd="0" presId="urn:microsoft.com/office/officeart/2005/8/layout/hProcess4"/>
    <dgm:cxn modelId="{29AEF047-EFC8-41AF-BC3B-DD81BFF2B907}" type="presParOf" srcId="{D3676801-B2D0-48A2-BBA6-9D456C753FB6}" destId="{C9FA7E00-0BB3-49B7-8E81-5CD5E396D11A}" srcOrd="4" destOrd="0" presId="urn:microsoft.com/office/officeart/2005/8/layout/hProcess4"/>
    <dgm:cxn modelId="{63177AE1-1C34-4184-BA52-DAEB684E27BF}" type="presParOf" srcId="{C9FA7E00-0BB3-49B7-8E81-5CD5E396D11A}" destId="{84766EFE-D10A-46AD-9305-EC68555DE291}" srcOrd="0" destOrd="0" presId="urn:microsoft.com/office/officeart/2005/8/layout/hProcess4"/>
    <dgm:cxn modelId="{EE02A972-DFD3-4CAF-8BE1-364827043B0D}" type="presParOf" srcId="{C9FA7E00-0BB3-49B7-8E81-5CD5E396D11A}" destId="{A03D9E43-58D1-4FD4-AD45-E044A6019BB1}" srcOrd="1" destOrd="0" presId="urn:microsoft.com/office/officeart/2005/8/layout/hProcess4"/>
    <dgm:cxn modelId="{4383B11C-021D-4432-9EE9-B0C8AB09D3F7}" type="presParOf" srcId="{C9FA7E00-0BB3-49B7-8E81-5CD5E396D11A}" destId="{EF591EF9-8B4E-470E-988F-8C5F651AD3A7}" srcOrd="2" destOrd="0" presId="urn:microsoft.com/office/officeart/2005/8/layout/hProcess4"/>
    <dgm:cxn modelId="{CD7B39EC-2AB0-40AA-89B0-59F2832B7301}" type="presParOf" srcId="{C9FA7E00-0BB3-49B7-8E81-5CD5E396D11A}" destId="{FE276755-3C48-4BCB-892F-A48FB1B5EA2D}" srcOrd="3" destOrd="0" presId="urn:microsoft.com/office/officeart/2005/8/layout/hProcess4"/>
    <dgm:cxn modelId="{D5EE3B28-C957-4F7E-9C9F-CFF0130AD480}" type="presParOf" srcId="{C9FA7E00-0BB3-49B7-8E81-5CD5E396D11A}" destId="{1803E42E-01B4-4838-B2D9-48213C5CFD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254142-CC67-467C-BA15-0C561670F6E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50253E03-A9D5-402E-B1B2-864DE51D6599}">
      <dgm:prSet phldrT="[Text]" custT="1"/>
      <dgm:spPr/>
      <dgm:t>
        <a:bodyPr/>
        <a:lstStyle/>
        <a:p>
          <a:r>
            <a:rPr lang="bs-Latn-BA" sz="1400" b="1" dirty="0" smtClean="0">
              <a:latin typeface="Arial Narrow" pitchFamily="34" charset="0"/>
            </a:rPr>
            <a:t>Investicija</a:t>
          </a:r>
          <a:endParaRPr lang="bs-Latn-BA" sz="1400" b="1" dirty="0">
            <a:latin typeface="Arial Narrow" pitchFamily="34" charset="0"/>
          </a:endParaRPr>
        </a:p>
      </dgm:t>
    </dgm:pt>
    <dgm:pt modelId="{FD8C905A-B707-4188-A6DA-ABB2976B6B36}" type="par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19C820D-8FA0-4A1D-8C52-B64E2D2D45A6}" type="sib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1CF4E0D-42EC-491B-9262-8E33F4BDD672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okoliša/životne sredine</a:t>
          </a:r>
          <a:endParaRPr lang="bs-Latn-BA" sz="1200" b="1" dirty="0">
            <a:latin typeface="Arial Narrow" pitchFamily="34" charset="0"/>
          </a:endParaRPr>
        </a:p>
      </dgm:t>
    </dgm:pt>
    <dgm:pt modelId="{0026EEF1-F535-4558-889F-3D419FE3F934}" type="par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4785B50-AA55-49F4-9CF4-102AFE13EDC8}" type="sib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AF2F8782-E530-4FAE-9F57-AFE9D05FF967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na radu</a:t>
          </a:r>
          <a:endParaRPr lang="bs-Latn-BA" sz="1200" b="1" dirty="0">
            <a:latin typeface="Arial Narrow" pitchFamily="34" charset="0"/>
          </a:endParaRPr>
        </a:p>
      </dgm:t>
    </dgm:pt>
    <dgm:pt modelId="{663C5BD7-41B8-4FEA-850B-A97CB6968DD1}" type="par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3AA137D-1EA0-4B95-AA0F-2259E1A0A6C6}" type="sib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5450CA51-BD7D-4B7B-B72A-06C6AA444D02}">
      <dgm:prSet phldrT="[Text]" custT="1"/>
      <dgm:spPr/>
      <dgm:t>
        <a:bodyPr/>
        <a:lstStyle/>
        <a:p>
          <a:r>
            <a:rPr lang="bs-Latn-BA" sz="1000" b="0" baseline="0" dirty="0" smtClean="0">
              <a:solidFill>
                <a:schemeClr val="bg1"/>
              </a:solidFill>
              <a:latin typeface="Arial Narrow" pitchFamily="34" charset="0"/>
            </a:rPr>
            <a:t>Direktiva 2009/125/EZ Europskog parlamenta i Vijeća o uspostavi okvira za utvrđivanje zahtjeva za ekološki dizajn proizvoda koji koriste energiju</a:t>
          </a:r>
          <a:endParaRPr lang="bs-Latn-BA" sz="1000" b="0" dirty="0">
            <a:solidFill>
              <a:schemeClr val="bg1"/>
            </a:solidFill>
            <a:latin typeface="Arial Narrow" pitchFamily="34" charset="0"/>
          </a:endParaRPr>
        </a:p>
      </dgm:t>
    </dgm:pt>
    <dgm:pt modelId="{37BDD064-E4D3-4372-86FF-61C8BC9B5F07}" type="par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CF256328-F05F-4C8C-80DE-F99ED5154982}" type="sib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E7AFE989-A2DE-416F-81D6-8542DB2CB363}">
      <dgm:prSet phldrT="[Text]" custT="1"/>
      <dgm:spPr/>
      <dgm:t>
        <a:bodyPr/>
        <a:lstStyle/>
        <a:p>
          <a:r>
            <a:rPr lang="en-US" sz="1000" b="0" baseline="0" dirty="0" smtClean="0">
              <a:solidFill>
                <a:schemeClr val="bg1"/>
              </a:solidFill>
              <a:latin typeface="Arial" pitchFamily="34" charset="0"/>
            </a:rPr>
            <a:t> </a:t>
          </a:r>
        </a:p>
        <a:p>
          <a:r>
            <a:rPr lang="bs-Latn-BA" sz="1000" dirty="0" smtClean="0">
              <a:latin typeface="Arial Narrow" pitchFamily="34" charset="0"/>
            </a:rPr>
            <a:t>Direktiva 2014/35/EU o usklađivanju zakonodavstava država članica u odnosu na stavljanje na raspolaganje na tržištu električne opreme namijenjene za upotrebu unutar određenih naponskih granica</a:t>
          </a:r>
        </a:p>
        <a:p>
          <a:r>
            <a:rPr lang="bs-Latn-BA" sz="1000" dirty="0" smtClean="0">
              <a:latin typeface="Arial Narrow" pitchFamily="34" charset="0"/>
            </a:rPr>
            <a:t>Direktiva</a:t>
          </a:r>
          <a:r>
            <a:rPr lang="en-US" sz="1000" dirty="0" smtClean="0">
              <a:latin typeface="Arial Narrow" pitchFamily="34" charset="0"/>
            </a:rPr>
            <a:t> 2006/42/EZ o </a:t>
          </a:r>
          <a:r>
            <a:rPr lang="bs-Latn-BA" sz="1000" dirty="0" smtClean="0">
              <a:latin typeface="Arial Narrow" pitchFamily="34" charset="0"/>
            </a:rPr>
            <a:t>strojevima i </a:t>
          </a:r>
          <a:r>
            <a:rPr lang="en-US" sz="1000" dirty="0" smtClean="0">
              <a:latin typeface="Arial Narrow" pitchFamily="34" charset="0"/>
            </a:rPr>
            <a:t>o </a:t>
          </a:r>
          <a:r>
            <a:rPr lang="bs-Latn-BA" sz="1000" dirty="0" smtClean="0">
              <a:latin typeface="Arial Narrow" pitchFamily="34" charset="0"/>
            </a:rPr>
            <a:t>izmjeni Direktiv</a:t>
          </a:r>
          <a:r>
            <a:rPr lang="en-US" sz="1000" dirty="0" smtClean="0">
              <a:latin typeface="Arial Narrow" pitchFamily="34" charset="0"/>
            </a:rPr>
            <a:t>e 95/16/EZ </a:t>
          </a:r>
          <a:endParaRPr lang="bs-Latn-BA" sz="1000" dirty="0" smtClean="0">
            <a:latin typeface="Arial Narrow" pitchFamily="34" charset="0"/>
          </a:endParaRPr>
        </a:p>
        <a:p>
          <a:r>
            <a:rPr lang="bs-Latn-BA" sz="1000" dirty="0" smtClean="0">
              <a:latin typeface="Arial Narrow" pitchFamily="34" charset="0"/>
            </a:rPr>
            <a:t>Direktiva 2014/30/EZ o usklađivanju zakonodavstava država članica u odosu na elektromagnetsku kompatibilnost</a:t>
          </a:r>
        </a:p>
        <a:p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Direktiva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1999/92/EZ o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minimalnim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zahtjevima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za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poboljšanje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sigurnosti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i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zaštite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zdravlja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radnika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potencijalno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izloženih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riziku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od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eksplozivnih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atmosfera</a:t>
          </a:r>
          <a:endParaRPr lang="bs-Latn-BA" sz="1000" b="0" dirty="0" smtClean="0">
            <a:solidFill>
              <a:schemeClr val="bg1"/>
            </a:solidFill>
            <a:latin typeface="Arial Narrow" pitchFamily="34" charset="0"/>
          </a:endParaRPr>
        </a:p>
      </dgm:t>
    </dgm:pt>
    <dgm:pt modelId="{238B8899-D7A3-4E28-A7F0-69559D20A215}" type="sib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F7CF9CB2-A578-4D21-8A44-352FE70C6810}" type="par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23995DCF-27DA-4AA5-A034-FFF1DC43FE40}" type="pres">
      <dgm:prSet presAssocID="{25254142-CC67-467C-BA15-0C561670F6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ECB34F-9D79-4713-AB25-99EBFCFC5764}" type="pres">
      <dgm:prSet presAssocID="{50253E03-A9D5-402E-B1B2-864DE51D6599}" presName="hierRoot1" presStyleCnt="0">
        <dgm:presLayoutVars>
          <dgm:hierBranch val="init"/>
        </dgm:presLayoutVars>
      </dgm:prSet>
      <dgm:spPr/>
    </dgm:pt>
    <dgm:pt modelId="{82514661-81EB-4BA4-9FF7-852BC91EFCF3}" type="pres">
      <dgm:prSet presAssocID="{50253E03-A9D5-402E-B1B2-864DE51D6599}" presName="rootComposite1" presStyleCnt="0"/>
      <dgm:spPr/>
    </dgm:pt>
    <dgm:pt modelId="{38D94330-0311-42D4-9BAB-E6DA2406F9AA}" type="pres">
      <dgm:prSet presAssocID="{50253E03-A9D5-402E-B1B2-864DE51D6599}" presName="rootText1" presStyleLbl="node0" presStyleIdx="0" presStyleCnt="1" custLinFactNeighborX="1609" custLinFactNeighborY="6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8815EE-89C1-4CF9-9024-78A01FC18ADB}" type="pres">
      <dgm:prSet presAssocID="{50253E03-A9D5-402E-B1B2-864DE51D659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A03436-3CB6-411D-9E4A-B33B24A3F596}" type="pres">
      <dgm:prSet presAssocID="{50253E03-A9D5-402E-B1B2-864DE51D6599}" presName="hierChild2" presStyleCnt="0"/>
      <dgm:spPr/>
    </dgm:pt>
    <dgm:pt modelId="{473397B7-9D98-47FB-9FA2-3CDEDD8AC080}" type="pres">
      <dgm:prSet presAssocID="{0026EEF1-F535-4558-889F-3D419FE3F93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F4A4FFB-9BCB-40E8-8243-8ADC5E9EC0A7}" type="pres">
      <dgm:prSet presAssocID="{41CF4E0D-42EC-491B-9262-8E33F4BDD672}" presName="hierRoot2" presStyleCnt="0">
        <dgm:presLayoutVars>
          <dgm:hierBranch val="init"/>
        </dgm:presLayoutVars>
      </dgm:prSet>
      <dgm:spPr/>
    </dgm:pt>
    <dgm:pt modelId="{BC7FAE4B-881A-46F6-8923-77D9D0494E4D}" type="pres">
      <dgm:prSet presAssocID="{41CF4E0D-42EC-491B-9262-8E33F4BDD672}" presName="rootComposite" presStyleCnt="0"/>
      <dgm:spPr/>
    </dgm:pt>
    <dgm:pt modelId="{2797BB21-A686-4B15-A85F-7A1B563ADF73}" type="pres">
      <dgm:prSet presAssocID="{41CF4E0D-42EC-491B-9262-8E33F4BDD67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47CEA4-A348-4A60-9E87-31FA4D2496BB}" type="pres">
      <dgm:prSet presAssocID="{41CF4E0D-42EC-491B-9262-8E33F4BDD672}" presName="rootConnector" presStyleLbl="node2" presStyleIdx="0" presStyleCnt="2"/>
      <dgm:spPr/>
      <dgm:t>
        <a:bodyPr/>
        <a:lstStyle/>
        <a:p>
          <a:endParaRPr lang="en-US"/>
        </a:p>
      </dgm:t>
    </dgm:pt>
    <dgm:pt modelId="{5A9500EB-3230-4FB3-BC44-FDC46E463F08}" type="pres">
      <dgm:prSet presAssocID="{41CF4E0D-42EC-491B-9262-8E33F4BDD672}" presName="hierChild4" presStyleCnt="0"/>
      <dgm:spPr/>
    </dgm:pt>
    <dgm:pt modelId="{80C60242-0155-4368-91F0-50B9097DEB15}" type="pres">
      <dgm:prSet presAssocID="{37BDD064-E4D3-4372-86FF-61C8BC9B5F07}" presName="Name37" presStyleLbl="parChTrans1D3" presStyleIdx="0" presStyleCnt="2"/>
      <dgm:spPr/>
      <dgm:t>
        <a:bodyPr/>
        <a:lstStyle/>
        <a:p>
          <a:endParaRPr lang="en-US"/>
        </a:p>
      </dgm:t>
    </dgm:pt>
    <dgm:pt modelId="{BBDA0F44-7453-40BA-811A-FCCAC9AABD55}" type="pres">
      <dgm:prSet presAssocID="{5450CA51-BD7D-4B7B-B72A-06C6AA444D02}" presName="hierRoot2" presStyleCnt="0">
        <dgm:presLayoutVars>
          <dgm:hierBranch val="init"/>
        </dgm:presLayoutVars>
      </dgm:prSet>
      <dgm:spPr/>
    </dgm:pt>
    <dgm:pt modelId="{83C7AEEF-E214-47D1-AAB0-D29A448001C6}" type="pres">
      <dgm:prSet presAssocID="{5450CA51-BD7D-4B7B-B72A-06C6AA444D02}" presName="rootComposite" presStyleCnt="0"/>
      <dgm:spPr/>
    </dgm:pt>
    <dgm:pt modelId="{EA8BAA4E-9B8E-4675-883A-82B4AB1D2FE4}" type="pres">
      <dgm:prSet presAssocID="{5450CA51-BD7D-4B7B-B72A-06C6AA444D02}" presName="rootText" presStyleLbl="node3" presStyleIdx="0" presStyleCnt="2" custScaleX="111059" custScaleY="160799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B601BF69-4ECA-4CC4-8E47-A2810DA020B2}" type="pres">
      <dgm:prSet presAssocID="{5450CA51-BD7D-4B7B-B72A-06C6AA444D02}" presName="rootConnector" presStyleLbl="node3" presStyleIdx="0" presStyleCnt="2"/>
      <dgm:spPr/>
      <dgm:t>
        <a:bodyPr/>
        <a:lstStyle/>
        <a:p>
          <a:endParaRPr lang="en-US"/>
        </a:p>
      </dgm:t>
    </dgm:pt>
    <dgm:pt modelId="{438D3F20-5354-4BF4-9DDB-84ECF4F14E7D}" type="pres">
      <dgm:prSet presAssocID="{5450CA51-BD7D-4B7B-B72A-06C6AA444D02}" presName="hierChild4" presStyleCnt="0"/>
      <dgm:spPr/>
    </dgm:pt>
    <dgm:pt modelId="{89183052-21E0-4123-8304-77884CB734A6}" type="pres">
      <dgm:prSet presAssocID="{5450CA51-BD7D-4B7B-B72A-06C6AA444D02}" presName="hierChild5" presStyleCnt="0"/>
      <dgm:spPr/>
    </dgm:pt>
    <dgm:pt modelId="{0313077C-7B73-4230-B2F8-14C103267C16}" type="pres">
      <dgm:prSet presAssocID="{41CF4E0D-42EC-491B-9262-8E33F4BDD672}" presName="hierChild5" presStyleCnt="0"/>
      <dgm:spPr/>
    </dgm:pt>
    <dgm:pt modelId="{524F1D8D-9B16-4630-87E5-C7B379FD2CE0}" type="pres">
      <dgm:prSet presAssocID="{663C5BD7-41B8-4FEA-850B-A97CB6968DD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E02B569-5B95-4EE5-B864-26C2037666C2}" type="pres">
      <dgm:prSet presAssocID="{AF2F8782-E530-4FAE-9F57-AFE9D05FF967}" presName="hierRoot2" presStyleCnt="0">
        <dgm:presLayoutVars>
          <dgm:hierBranch val="init"/>
        </dgm:presLayoutVars>
      </dgm:prSet>
      <dgm:spPr/>
    </dgm:pt>
    <dgm:pt modelId="{F183638E-FFA2-4598-9807-18442D575E3C}" type="pres">
      <dgm:prSet presAssocID="{AF2F8782-E530-4FAE-9F57-AFE9D05FF967}" presName="rootComposite" presStyleCnt="0"/>
      <dgm:spPr/>
    </dgm:pt>
    <dgm:pt modelId="{8D0F48DE-3F33-4EAD-8F80-B65664F2398D}" type="pres">
      <dgm:prSet presAssocID="{AF2F8782-E530-4FAE-9F57-AFE9D05FF96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E8F09-43AA-4FED-A1A4-E1AFE2B73454}" type="pres">
      <dgm:prSet presAssocID="{AF2F8782-E530-4FAE-9F57-AFE9D05FF967}" presName="rootConnector" presStyleLbl="node2" presStyleIdx="1" presStyleCnt="2"/>
      <dgm:spPr/>
      <dgm:t>
        <a:bodyPr/>
        <a:lstStyle/>
        <a:p>
          <a:endParaRPr lang="en-US"/>
        </a:p>
      </dgm:t>
    </dgm:pt>
    <dgm:pt modelId="{A0607793-C533-4B21-A95D-3CC8DADA00FB}" type="pres">
      <dgm:prSet presAssocID="{AF2F8782-E530-4FAE-9F57-AFE9D05FF967}" presName="hierChild4" presStyleCnt="0"/>
      <dgm:spPr/>
    </dgm:pt>
    <dgm:pt modelId="{18C91E92-9625-4465-A061-275362879B2E}" type="pres">
      <dgm:prSet presAssocID="{F7CF9CB2-A578-4D21-8A44-352FE70C6810}" presName="Name37" presStyleLbl="parChTrans1D3" presStyleIdx="1" presStyleCnt="2"/>
      <dgm:spPr/>
      <dgm:t>
        <a:bodyPr/>
        <a:lstStyle/>
        <a:p>
          <a:endParaRPr lang="en-US"/>
        </a:p>
      </dgm:t>
    </dgm:pt>
    <dgm:pt modelId="{DC8ADD96-5CE4-4786-8280-5CD1A42122FC}" type="pres">
      <dgm:prSet presAssocID="{E7AFE989-A2DE-416F-81D6-8542DB2CB363}" presName="hierRoot2" presStyleCnt="0">
        <dgm:presLayoutVars>
          <dgm:hierBranch val="init"/>
        </dgm:presLayoutVars>
      </dgm:prSet>
      <dgm:spPr/>
    </dgm:pt>
    <dgm:pt modelId="{A93922FB-F73B-41CE-ABE6-95187B3CA2BC}" type="pres">
      <dgm:prSet presAssocID="{E7AFE989-A2DE-416F-81D6-8542DB2CB363}" presName="rootComposite" presStyleCnt="0"/>
      <dgm:spPr/>
    </dgm:pt>
    <dgm:pt modelId="{B2C788AA-831A-421F-8E13-566BE33308E0}" type="pres">
      <dgm:prSet presAssocID="{E7AFE989-A2DE-416F-81D6-8542DB2CB363}" presName="rootText" presStyleLbl="node3" presStyleIdx="1" presStyleCnt="2" custScaleX="119855" custScaleY="241937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713FD76D-AF8B-4A0F-8FE7-61B2BE08F114}" type="pres">
      <dgm:prSet presAssocID="{E7AFE989-A2DE-416F-81D6-8542DB2CB363}" presName="rootConnector" presStyleLbl="node3" presStyleIdx="1" presStyleCnt="2"/>
      <dgm:spPr/>
      <dgm:t>
        <a:bodyPr/>
        <a:lstStyle/>
        <a:p>
          <a:endParaRPr lang="en-US"/>
        </a:p>
      </dgm:t>
    </dgm:pt>
    <dgm:pt modelId="{4681CB7D-98B1-425D-BB37-079F26266547}" type="pres">
      <dgm:prSet presAssocID="{E7AFE989-A2DE-416F-81D6-8542DB2CB363}" presName="hierChild4" presStyleCnt="0"/>
      <dgm:spPr/>
    </dgm:pt>
    <dgm:pt modelId="{FB2544E9-441A-4194-A9FF-9D86689FA0BD}" type="pres">
      <dgm:prSet presAssocID="{E7AFE989-A2DE-416F-81D6-8542DB2CB363}" presName="hierChild5" presStyleCnt="0"/>
      <dgm:spPr/>
    </dgm:pt>
    <dgm:pt modelId="{E47AE3D0-BA75-4DF3-BD0A-55F3F0B9B619}" type="pres">
      <dgm:prSet presAssocID="{AF2F8782-E530-4FAE-9F57-AFE9D05FF967}" presName="hierChild5" presStyleCnt="0"/>
      <dgm:spPr/>
    </dgm:pt>
    <dgm:pt modelId="{599DA815-AD1C-4DB7-9E21-6DFE0450E1A7}" type="pres">
      <dgm:prSet presAssocID="{50253E03-A9D5-402E-B1B2-864DE51D6599}" presName="hierChild3" presStyleCnt="0"/>
      <dgm:spPr/>
    </dgm:pt>
  </dgm:ptLst>
  <dgm:cxnLst>
    <dgm:cxn modelId="{1B80627A-A9AA-4FA2-9211-5B9EDD5B132F}" srcId="{50253E03-A9D5-402E-B1B2-864DE51D6599}" destId="{AF2F8782-E530-4FAE-9F57-AFE9D05FF967}" srcOrd="1" destOrd="0" parTransId="{663C5BD7-41B8-4FEA-850B-A97CB6968DD1}" sibTransId="{43AA137D-1EA0-4B95-AA0F-2259E1A0A6C6}"/>
    <dgm:cxn modelId="{26412F00-18B9-42DD-8F1F-DC81D5E093C7}" type="presOf" srcId="{50253E03-A9D5-402E-B1B2-864DE51D6599}" destId="{FC8815EE-89C1-4CF9-9024-78A01FC18ADB}" srcOrd="1" destOrd="0" presId="urn:microsoft.com/office/officeart/2005/8/layout/orgChart1"/>
    <dgm:cxn modelId="{0C081ED7-6CFC-4759-9D44-72406A46DF21}" type="presOf" srcId="{37BDD064-E4D3-4372-86FF-61C8BC9B5F07}" destId="{80C60242-0155-4368-91F0-50B9097DEB15}" srcOrd="0" destOrd="0" presId="urn:microsoft.com/office/officeart/2005/8/layout/orgChart1"/>
    <dgm:cxn modelId="{A224494D-27AB-463E-8EFA-B4FBEF56589A}" type="presOf" srcId="{F7CF9CB2-A578-4D21-8A44-352FE70C6810}" destId="{18C91E92-9625-4465-A061-275362879B2E}" srcOrd="0" destOrd="0" presId="urn:microsoft.com/office/officeart/2005/8/layout/orgChart1"/>
    <dgm:cxn modelId="{5EFC3715-3E27-4EA8-94C7-8B18E456BD46}" type="presOf" srcId="{5450CA51-BD7D-4B7B-B72A-06C6AA444D02}" destId="{B601BF69-4ECA-4CC4-8E47-A2810DA020B2}" srcOrd="1" destOrd="0" presId="urn:microsoft.com/office/officeart/2005/8/layout/orgChart1"/>
    <dgm:cxn modelId="{3E8E2F6D-C06A-4AAC-8FB3-7EC4C24ABE7F}" type="presOf" srcId="{41CF4E0D-42EC-491B-9262-8E33F4BDD672}" destId="{2797BB21-A686-4B15-A85F-7A1B563ADF73}" srcOrd="0" destOrd="0" presId="urn:microsoft.com/office/officeart/2005/8/layout/orgChart1"/>
    <dgm:cxn modelId="{98FDDF10-8368-47CC-8E7A-7EABE73076FB}" type="presOf" srcId="{5450CA51-BD7D-4B7B-B72A-06C6AA444D02}" destId="{EA8BAA4E-9B8E-4675-883A-82B4AB1D2FE4}" srcOrd="0" destOrd="0" presId="urn:microsoft.com/office/officeart/2005/8/layout/orgChart1"/>
    <dgm:cxn modelId="{950523BC-606A-4DC7-A8E0-E8B21877DCC7}" type="presOf" srcId="{AF2F8782-E530-4FAE-9F57-AFE9D05FF967}" destId="{8D0F48DE-3F33-4EAD-8F80-B65664F2398D}" srcOrd="0" destOrd="0" presId="urn:microsoft.com/office/officeart/2005/8/layout/orgChart1"/>
    <dgm:cxn modelId="{969ED453-325B-42F1-8C32-D6092E3ED8F9}" type="presOf" srcId="{0026EEF1-F535-4558-889F-3D419FE3F934}" destId="{473397B7-9D98-47FB-9FA2-3CDEDD8AC080}" srcOrd="0" destOrd="0" presId="urn:microsoft.com/office/officeart/2005/8/layout/orgChart1"/>
    <dgm:cxn modelId="{94D50449-42DA-457A-9C0B-ACBD4C0BCA6E}" type="presOf" srcId="{AF2F8782-E530-4FAE-9F57-AFE9D05FF967}" destId="{C0EE8F09-43AA-4FED-A1A4-E1AFE2B73454}" srcOrd="1" destOrd="0" presId="urn:microsoft.com/office/officeart/2005/8/layout/orgChart1"/>
    <dgm:cxn modelId="{E34F89E0-A8AE-4CF6-BEA6-9B6FD4F947DC}" type="presOf" srcId="{E7AFE989-A2DE-416F-81D6-8542DB2CB363}" destId="{B2C788AA-831A-421F-8E13-566BE33308E0}" srcOrd="0" destOrd="0" presId="urn:microsoft.com/office/officeart/2005/8/layout/orgChart1"/>
    <dgm:cxn modelId="{0C71572F-6399-4E31-9B72-546B290B833C}" srcId="{AF2F8782-E530-4FAE-9F57-AFE9D05FF967}" destId="{E7AFE989-A2DE-416F-81D6-8542DB2CB363}" srcOrd="0" destOrd="0" parTransId="{F7CF9CB2-A578-4D21-8A44-352FE70C6810}" sibTransId="{238B8899-D7A3-4E28-A7F0-69559D20A215}"/>
    <dgm:cxn modelId="{0B6AA081-9EBE-4DF3-AE61-E7811106E319}" type="presOf" srcId="{41CF4E0D-42EC-491B-9262-8E33F4BDD672}" destId="{BB47CEA4-A348-4A60-9E87-31FA4D2496BB}" srcOrd="1" destOrd="0" presId="urn:microsoft.com/office/officeart/2005/8/layout/orgChart1"/>
    <dgm:cxn modelId="{6F4B845D-729D-424C-9E52-43FD4CB545E1}" type="presOf" srcId="{E7AFE989-A2DE-416F-81D6-8542DB2CB363}" destId="{713FD76D-AF8B-4A0F-8FE7-61B2BE08F114}" srcOrd="1" destOrd="0" presId="urn:microsoft.com/office/officeart/2005/8/layout/orgChart1"/>
    <dgm:cxn modelId="{1C8FF893-0243-4E75-8D8D-7F2FCDE607F8}" srcId="{50253E03-A9D5-402E-B1B2-864DE51D6599}" destId="{41CF4E0D-42EC-491B-9262-8E33F4BDD672}" srcOrd="0" destOrd="0" parTransId="{0026EEF1-F535-4558-889F-3D419FE3F934}" sibTransId="{34785B50-AA55-49F4-9CF4-102AFE13EDC8}"/>
    <dgm:cxn modelId="{DD0402A5-DC96-419B-97A2-72CA77101FFF}" srcId="{25254142-CC67-467C-BA15-0C561670F6EE}" destId="{50253E03-A9D5-402E-B1B2-864DE51D6599}" srcOrd="0" destOrd="0" parTransId="{FD8C905A-B707-4188-A6DA-ABB2976B6B36}" sibTransId="{319C820D-8FA0-4A1D-8C52-B64E2D2D45A6}"/>
    <dgm:cxn modelId="{E702118B-9697-49CD-8A58-5C4AFE3F66F7}" type="presOf" srcId="{25254142-CC67-467C-BA15-0C561670F6EE}" destId="{23995DCF-27DA-4AA5-A034-FFF1DC43FE40}" srcOrd="0" destOrd="0" presId="urn:microsoft.com/office/officeart/2005/8/layout/orgChart1"/>
    <dgm:cxn modelId="{1F0E5141-7B63-4C1D-949B-C6D328293411}" type="presOf" srcId="{50253E03-A9D5-402E-B1B2-864DE51D6599}" destId="{38D94330-0311-42D4-9BAB-E6DA2406F9AA}" srcOrd="0" destOrd="0" presId="urn:microsoft.com/office/officeart/2005/8/layout/orgChart1"/>
    <dgm:cxn modelId="{DCBF6E4A-C53E-4CA8-8F87-21FA65F0F7B3}" srcId="{41CF4E0D-42EC-491B-9262-8E33F4BDD672}" destId="{5450CA51-BD7D-4B7B-B72A-06C6AA444D02}" srcOrd="0" destOrd="0" parTransId="{37BDD064-E4D3-4372-86FF-61C8BC9B5F07}" sibTransId="{CF256328-F05F-4C8C-80DE-F99ED5154982}"/>
    <dgm:cxn modelId="{BC75C855-CE64-4515-9FDE-2A9C101C34CE}" type="presOf" srcId="{663C5BD7-41B8-4FEA-850B-A97CB6968DD1}" destId="{524F1D8D-9B16-4630-87E5-C7B379FD2CE0}" srcOrd="0" destOrd="0" presId="urn:microsoft.com/office/officeart/2005/8/layout/orgChart1"/>
    <dgm:cxn modelId="{035DDA2D-8FC8-4543-8FB1-B64B9D81317B}" type="presParOf" srcId="{23995DCF-27DA-4AA5-A034-FFF1DC43FE40}" destId="{B4ECB34F-9D79-4713-AB25-99EBFCFC5764}" srcOrd="0" destOrd="0" presId="urn:microsoft.com/office/officeart/2005/8/layout/orgChart1"/>
    <dgm:cxn modelId="{094A6931-5425-46F2-8605-C92020218CA0}" type="presParOf" srcId="{B4ECB34F-9D79-4713-AB25-99EBFCFC5764}" destId="{82514661-81EB-4BA4-9FF7-852BC91EFCF3}" srcOrd="0" destOrd="0" presId="urn:microsoft.com/office/officeart/2005/8/layout/orgChart1"/>
    <dgm:cxn modelId="{6AEE246C-88BC-47F7-8779-73425FC9D3D0}" type="presParOf" srcId="{82514661-81EB-4BA4-9FF7-852BC91EFCF3}" destId="{38D94330-0311-42D4-9BAB-E6DA2406F9AA}" srcOrd="0" destOrd="0" presId="urn:microsoft.com/office/officeart/2005/8/layout/orgChart1"/>
    <dgm:cxn modelId="{CC618840-3549-4574-A76C-8594291F867B}" type="presParOf" srcId="{82514661-81EB-4BA4-9FF7-852BC91EFCF3}" destId="{FC8815EE-89C1-4CF9-9024-78A01FC18ADB}" srcOrd="1" destOrd="0" presId="urn:microsoft.com/office/officeart/2005/8/layout/orgChart1"/>
    <dgm:cxn modelId="{E99D1A65-AF1D-4D79-961E-4E680B88250D}" type="presParOf" srcId="{B4ECB34F-9D79-4713-AB25-99EBFCFC5764}" destId="{E3A03436-3CB6-411D-9E4A-B33B24A3F596}" srcOrd="1" destOrd="0" presId="urn:microsoft.com/office/officeart/2005/8/layout/orgChart1"/>
    <dgm:cxn modelId="{8C6E2A84-1C13-464C-A375-5A6DFF08E6D3}" type="presParOf" srcId="{E3A03436-3CB6-411D-9E4A-B33B24A3F596}" destId="{473397B7-9D98-47FB-9FA2-3CDEDD8AC080}" srcOrd="0" destOrd="0" presId="urn:microsoft.com/office/officeart/2005/8/layout/orgChart1"/>
    <dgm:cxn modelId="{FE77E90C-714B-47A7-9758-B4B9290DDB87}" type="presParOf" srcId="{E3A03436-3CB6-411D-9E4A-B33B24A3F596}" destId="{BF4A4FFB-9BCB-40E8-8243-8ADC5E9EC0A7}" srcOrd="1" destOrd="0" presId="urn:microsoft.com/office/officeart/2005/8/layout/orgChart1"/>
    <dgm:cxn modelId="{10272FA5-54AC-43C8-9896-A02F23289813}" type="presParOf" srcId="{BF4A4FFB-9BCB-40E8-8243-8ADC5E9EC0A7}" destId="{BC7FAE4B-881A-46F6-8923-77D9D0494E4D}" srcOrd="0" destOrd="0" presId="urn:microsoft.com/office/officeart/2005/8/layout/orgChart1"/>
    <dgm:cxn modelId="{B92B925A-E726-4463-BA24-7128D5701AF5}" type="presParOf" srcId="{BC7FAE4B-881A-46F6-8923-77D9D0494E4D}" destId="{2797BB21-A686-4B15-A85F-7A1B563ADF73}" srcOrd="0" destOrd="0" presId="urn:microsoft.com/office/officeart/2005/8/layout/orgChart1"/>
    <dgm:cxn modelId="{F3DAB9F9-DED5-4A10-828F-5364DF8893E6}" type="presParOf" srcId="{BC7FAE4B-881A-46F6-8923-77D9D0494E4D}" destId="{BB47CEA4-A348-4A60-9E87-31FA4D2496BB}" srcOrd="1" destOrd="0" presId="urn:microsoft.com/office/officeart/2005/8/layout/orgChart1"/>
    <dgm:cxn modelId="{C375F846-9EDF-457D-96C5-15E4FECC232F}" type="presParOf" srcId="{BF4A4FFB-9BCB-40E8-8243-8ADC5E9EC0A7}" destId="{5A9500EB-3230-4FB3-BC44-FDC46E463F08}" srcOrd="1" destOrd="0" presId="urn:microsoft.com/office/officeart/2005/8/layout/orgChart1"/>
    <dgm:cxn modelId="{B52F706C-3AA4-4B09-B199-CE4A5CF25F8A}" type="presParOf" srcId="{5A9500EB-3230-4FB3-BC44-FDC46E463F08}" destId="{80C60242-0155-4368-91F0-50B9097DEB15}" srcOrd="0" destOrd="0" presId="urn:microsoft.com/office/officeart/2005/8/layout/orgChart1"/>
    <dgm:cxn modelId="{3F13046D-D235-4E21-9B98-43EB9A388779}" type="presParOf" srcId="{5A9500EB-3230-4FB3-BC44-FDC46E463F08}" destId="{BBDA0F44-7453-40BA-811A-FCCAC9AABD55}" srcOrd="1" destOrd="0" presId="urn:microsoft.com/office/officeart/2005/8/layout/orgChart1"/>
    <dgm:cxn modelId="{AF58A45D-FA60-4999-9D04-33C94B951B64}" type="presParOf" srcId="{BBDA0F44-7453-40BA-811A-FCCAC9AABD55}" destId="{83C7AEEF-E214-47D1-AAB0-D29A448001C6}" srcOrd="0" destOrd="0" presId="urn:microsoft.com/office/officeart/2005/8/layout/orgChart1"/>
    <dgm:cxn modelId="{595C7EAB-4282-4E88-B73C-06E95258BF52}" type="presParOf" srcId="{83C7AEEF-E214-47D1-AAB0-D29A448001C6}" destId="{EA8BAA4E-9B8E-4675-883A-82B4AB1D2FE4}" srcOrd="0" destOrd="0" presId="urn:microsoft.com/office/officeart/2005/8/layout/orgChart1"/>
    <dgm:cxn modelId="{90B8EC46-458C-4416-A480-FCE00E1EDD3D}" type="presParOf" srcId="{83C7AEEF-E214-47D1-AAB0-D29A448001C6}" destId="{B601BF69-4ECA-4CC4-8E47-A2810DA020B2}" srcOrd="1" destOrd="0" presId="urn:microsoft.com/office/officeart/2005/8/layout/orgChart1"/>
    <dgm:cxn modelId="{D1660931-D4C1-4E86-A146-8F784F1A38AA}" type="presParOf" srcId="{BBDA0F44-7453-40BA-811A-FCCAC9AABD55}" destId="{438D3F20-5354-4BF4-9DDB-84ECF4F14E7D}" srcOrd="1" destOrd="0" presId="urn:microsoft.com/office/officeart/2005/8/layout/orgChart1"/>
    <dgm:cxn modelId="{C7ED27B7-7B6D-4CB2-A039-B9446D12A0D5}" type="presParOf" srcId="{BBDA0F44-7453-40BA-811A-FCCAC9AABD55}" destId="{89183052-21E0-4123-8304-77884CB734A6}" srcOrd="2" destOrd="0" presId="urn:microsoft.com/office/officeart/2005/8/layout/orgChart1"/>
    <dgm:cxn modelId="{235ED44F-E3F5-4933-9ADA-2EFD7BE145E7}" type="presParOf" srcId="{BF4A4FFB-9BCB-40E8-8243-8ADC5E9EC0A7}" destId="{0313077C-7B73-4230-B2F8-14C103267C16}" srcOrd="2" destOrd="0" presId="urn:microsoft.com/office/officeart/2005/8/layout/orgChart1"/>
    <dgm:cxn modelId="{4CE78BC0-363B-428E-ABA9-7528D9792A3C}" type="presParOf" srcId="{E3A03436-3CB6-411D-9E4A-B33B24A3F596}" destId="{524F1D8D-9B16-4630-87E5-C7B379FD2CE0}" srcOrd="2" destOrd="0" presId="urn:microsoft.com/office/officeart/2005/8/layout/orgChart1"/>
    <dgm:cxn modelId="{137480B3-2861-4FCB-81E6-D5D5A6FF41D8}" type="presParOf" srcId="{E3A03436-3CB6-411D-9E4A-B33B24A3F596}" destId="{4E02B569-5B95-4EE5-B864-26C2037666C2}" srcOrd="3" destOrd="0" presId="urn:microsoft.com/office/officeart/2005/8/layout/orgChart1"/>
    <dgm:cxn modelId="{88F6D653-1D4F-4B0C-9972-62987183866E}" type="presParOf" srcId="{4E02B569-5B95-4EE5-B864-26C2037666C2}" destId="{F183638E-FFA2-4598-9807-18442D575E3C}" srcOrd="0" destOrd="0" presId="urn:microsoft.com/office/officeart/2005/8/layout/orgChart1"/>
    <dgm:cxn modelId="{DD198D19-1E5D-4974-A38F-AB6241CE9320}" type="presParOf" srcId="{F183638E-FFA2-4598-9807-18442D575E3C}" destId="{8D0F48DE-3F33-4EAD-8F80-B65664F2398D}" srcOrd="0" destOrd="0" presId="urn:microsoft.com/office/officeart/2005/8/layout/orgChart1"/>
    <dgm:cxn modelId="{A7FFD6C7-89F8-4F0D-854B-4BA76FCF58E2}" type="presParOf" srcId="{F183638E-FFA2-4598-9807-18442D575E3C}" destId="{C0EE8F09-43AA-4FED-A1A4-E1AFE2B73454}" srcOrd="1" destOrd="0" presId="urn:microsoft.com/office/officeart/2005/8/layout/orgChart1"/>
    <dgm:cxn modelId="{4BEF5F48-2591-48FF-AF6F-B2AEDE6F344A}" type="presParOf" srcId="{4E02B569-5B95-4EE5-B864-26C2037666C2}" destId="{A0607793-C533-4B21-A95D-3CC8DADA00FB}" srcOrd="1" destOrd="0" presId="urn:microsoft.com/office/officeart/2005/8/layout/orgChart1"/>
    <dgm:cxn modelId="{CB42C62B-D929-4FEE-9191-C9B7844F5CD5}" type="presParOf" srcId="{A0607793-C533-4B21-A95D-3CC8DADA00FB}" destId="{18C91E92-9625-4465-A061-275362879B2E}" srcOrd="0" destOrd="0" presId="urn:microsoft.com/office/officeart/2005/8/layout/orgChart1"/>
    <dgm:cxn modelId="{B7D156CF-0DF6-4C8D-8CF4-FCEC22A9AB09}" type="presParOf" srcId="{A0607793-C533-4B21-A95D-3CC8DADA00FB}" destId="{DC8ADD96-5CE4-4786-8280-5CD1A42122FC}" srcOrd="1" destOrd="0" presId="urn:microsoft.com/office/officeart/2005/8/layout/orgChart1"/>
    <dgm:cxn modelId="{904986B9-E394-48F9-BDA1-C0D8AE061F22}" type="presParOf" srcId="{DC8ADD96-5CE4-4786-8280-5CD1A42122FC}" destId="{A93922FB-F73B-41CE-ABE6-95187B3CA2BC}" srcOrd="0" destOrd="0" presId="urn:microsoft.com/office/officeart/2005/8/layout/orgChart1"/>
    <dgm:cxn modelId="{CB54C41F-0DD3-42D5-B47A-9E77ADF656BE}" type="presParOf" srcId="{A93922FB-F73B-41CE-ABE6-95187B3CA2BC}" destId="{B2C788AA-831A-421F-8E13-566BE33308E0}" srcOrd="0" destOrd="0" presId="urn:microsoft.com/office/officeart/2005/8/layout/orgChart1"/>
    <dgm:cxn modelId="{92F54915-9EA6-477F-B056-AE7C546682F5}" type="presParOf" srcId="{A93922FB-F73B-41CE-ABE6-95187B3CA2BC}" destId="{713FD76D-AF8B-4A0F-8FE7-61B2BE08F114}" srcOrd="1" destOrd="0" presId="urn:microsoft.com/office/officeart/2005/8/layout/orgChart1"/>
    <dgm:cxn modelId="{6C2D1582-E701-4F7E-989B-C670C664AF4B}" type="presParOf" srcId="{DC8ADD96-5CE4-4786-8280-5CD1A42122FC}" destId="{4681CB7D-98B1-425D-BB37-079F26266547}" srcOrd="1" destOrd="0" presId="urn:microsoft.com/office/officeart/2005/8/layout/orgChart1"/>
    <dgm:cxn modelId="{DF07703C-799C-414A-A5FD-67355FFC6EFD}" type="presParOf" srcId="{DC8ADD96-5CE4-4786-8280-5CD1A42122FC}" destId="{FB2544E9-441A-4194-A9FF-9D86689FA0BD}" srcOrd="2" destOrd="0" presId="urn:microsoft.com/office/officeart/2005/8/layout/orgChart1"/>
    <dgm:cxn modelId="{8213218A-8001-4B84-8541-5B66F8D20768}" type="presParOf" srcId="{4E02B569-5B95-4EE5-B864-26C2037666C2}" destId="{E47AE3D0-BA75-4DF3-BD0A-55F3F0B9B619}" srcOrd="2" destOrd="0" presId="urn:microsoft.com/office/officeart/2005/8/layout/orgChart1"/>
    <dgm:cxn modelId="{020F7CE8-546F-4D5F-A934-0DC8720E0760}" type="presParOf" srcId="{B4ECB34F-9D79-4713-AB25-99EBFCFC5764}" destId="{599DA815-AD1C-4DB7-9E21-6DFE0450E1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A6B366-D5A5-4F4D-9A33-4E44D40F220E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</dgm:pt>
    <dgm:pt modelId="{7557E311-FE14-4F02-A6FC-BC8436953239}">
      <dgm:prSet phldrT="[Text]"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Situacija prije investicije</a:t>
          </a:r>
          <a:endParaRPr lang="bs-Latn-BA" dirty="0">
            <a:latin typeface="Arial Narrow" pitchFamily="34" charset="0"/>
          </a:endParaRPr>
        </a:p>
      </dgm:t>
    </dgm:pt>
    <dgm:pt modelId="{D33F5ABD-C16B-48BA-9279-2AED92A0330F}" type="parTrans" cxnId="{273CCF08-497B-432E-B69E-55F1D23BD6EF}">
      <dgm:prSet/>
      <dgm:spPr/>
      <dgm:t>
        <a:bodyPr/>
        <a:lstStyle/>
        <a:p>
          <a:endParaRPr lang="bs-Latn-BA"/>
        </a:p>
      </dgm:t>
    </dgm:pt>
    <dgm:pt modelId="{A5BBA54F-5194-44DE-B1A6-B4767E542E8A}" type="sibTrans" cxnId="{273CCF08-497B-432E-B69E-55F1D23BD6EF}">
      <dgm:prSet/>
      <dgm:spPr/>
      <dgm:t>
        <a:bodyPr/>
        <a:lstStyle/>
        <a:p>
          <a:endParaRPr lang="bs-Latn-BA"/>
        </a:p>
      </dgm:t>
    </dgm:pt>
    <dgm:pt modelId="{310A1BBF-F515-459F-9330-76A65AF23BF7}">
      <dgm:prSet phldrT="[Text]"/>
      <dgm:spPr/>
      <dgm:t>
        <a:bodyPr/>
        <a:lstStyle/>
        <a:p>
          <a:r>
            <a:rPr lang="bs-Latn-BA" dirty="0" smtClean="0"/>
            <a:t>Cilj</a:t>
          </a:r>
          <a:endParaRPr lang="bs-Latn-BA" dirty="0"/>
        </a:p>
      </dgm:t>
    </dgm:pt>
    <dgm:pt modelId="{2BE09A40-7B24-4DD2-AF89-EF4DA9C9ED92}" type="parTrans" cxnId="{9B073EE5-9602-4764-8861-876A71401483}">
      <dgm:prSet/>
      <dgm:spPr/>
      <dgm:t>
        <a:bodyPr/>
        <a:lstStyle/>
        <a:p>
          <a:endParaRPr lang="bs-Latn-BA"/>
        </a:p>
      </dgm:t>
    </dgm:pt>
    <dgm:pt modelId="{A00F732F-02F7-4E5B-AF83-558D8FB35C4F}" type="sibTrans" cxnId="{9B073EE5-9602-4764-8861-876A71401483}">
      <dgm:prSet/>
      <dgm:spPr/>
      <dgm:t>
        <a:bodyPr/>
        <a:lstStyle/>
        <a:p>
          <a:endParaRPr lang="bs-Latn-BA"/>
        </a:p>
      </dgm:t>
    </dgm:pt>
    <dgm:pt modelId="{A56E96BC-02E2-4D02-BACE-7C9D5C210587}">
      <dgm:prSet custT="1"/>
      <dgm:spPr>
        <a:ln>
          <a:noFill/>
        </a:ln>
      </dgm:spPr>
      <dgm:t>
        <a:bodyPr/>
        <a:lstStyle/>
        <a:p>
          <a:pPr algn="ctr"/>
          <a:r>
            <a:rPr lang="bs-Latn-BA" sz="1300" b="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dirty="0">
            <a:latin typeface="Arial Narrow" pitchFamily="34" charset="0"/>
          </a:endParaRPr>
        </a:p>
      </dgm:t>
    </dgm:pt>
    <dgm:pt modelId="{29865FF8-8AAC-44B9-981F-A34F6DC6EDBD}" type="parTrans" cxnId="{D734CAEA-EC04-433E-9900-8AFD62C158C0}">
      <dgm:prSet/>
      <dgm:spPr/>
      <dgm:t>
        <a:bodyPr/>
        <a:lstStyle/>
        <a:p>
          <a:endParaRPr lang="bs-Latn-BA"/>
        </a:p>
      </dgm:t>
    </dgm:pt>
    <dgm:pt modelId="{301C92AF-F421-4FE2-BBA4-6E74E378BEB3}" type="sibTrans" cxnId="{D734CAEA-EC04-433E-9900-8AFD62C158C0}">
      <dgm:prSet/>
      <dgm:spPr/>
      <dgm:t>
        <a:bodyPr/>
        <a:lstStyle/>
        <a:p>
          <a:endParaRPr lang="bs-Latn-BA"/>
        </a:p>
      </dgm:t>
    </dgm:pt>
    <dgm:pt modelId="{05316D7A-3030-4EBB-BD2A-CF2A1326767E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Ograničen portofolio proizvoda</a:t>
          </a:r>
          <a:endParaRPr lang="bs-Latn-BA" sz="1300" dirty="0">
            <a:latin typeface="Arial Narrow" pitchFamily="34" charset="0"/>
          </a:endParaRPr>
        </a:p>
      </dgm:t>
    </dgm:pt>
    <dgm:pt modelId="{4D2BD8BC-FFE1-428A-960C-8006C8DDFD03}" type="parTrans" cxnId="{D6A2AD70-D23F-456D-9C84-49C6095A82EE}">
      <dgm:prSet/>
      <dgm:spPr/>
      <dgm:t>
        <a:bodyPr/>
        <a:lstStyle/>
        <a:p>
          <a:endParaRPr lang="bs-Latn-BA"/>
        </a:p>
      </dgm:t>
    </dgm:pt>
    <dgm:pt modelId="{1B2F7082-CEBF-410A-AA41-C7BD90301834}" type="sibTrans" cxnId="{D6A2AD70-D23F-456D-9C84-49C6095A82EE}">
      <dgm:prSet/>
      <dgm:spPr/>
      <dgm:t>
        <a:bodyPr/>
        <a:lstStyle/>
        <a:p>
          <a:endParaRPr lang="bs-Latn-BA"/>
        </a:p>
      </dgm:t>
    </dgm:pt>
    <dgm:pt modelId="{8D276432-ADED-46EE-8EBA-444562EFF934}">
      <dgm:prSet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Aktivnosti</a:t>
          </a:r>
        </a:p>
      </dgm:t>
    </dgm:pt>
    <dgm:pt modelId="{FE2A308B-786F-4C02-9F89-211B1181AE86}" type="parTrans" cxnId="{B602EE5E-BDEE-4997-BAC0-3FD0392BB471}">
      <dgm:prSet/>
      <dgm:spPr/>
      <dgm:t>
        <a:bodyPr/>
        <a:lstStyle/>
        <a:p>
          <a:endParaRPr lang="bs-Latn-BA"/>
        </a:p>
      </dgm:t>
    </dgm:pt>
    <dgm:pt modelId="{BE3AD687-DD68-4B59-921B-C864AD6BA799}" type="sibTrans" cxnId="{B602EE5E-BDEE-4997-BAC0-3FD0392BB471}">
      <dgm:prSet/>
      <dgm:spPr/>
      <dgm:t>
        <a:bodyPr/>
        <a:lstStyle/>
        <a:p>
          <a:endParaRPr lang="bs-Latn-BA"/>
        </a:p>
      </dgm:t>
    </dgm:pt>
    <dgm:pt modelId="{E2422618-1C80-4E03-8108-A3D96FC4802C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Ulaganje u nove alate</a:t>
          </a:r>
        </a:p>
      </dgm:t>
    </dgm:pt>
    <dgm:pt modelId="{0193F9AB-DA6C-45A0-A5A6-3820FE27FA72}" type="parTrans" cxnId="{7AB4829F-CECC-423F-8EE3-D55F9FB850B6}">
      <dgm:prSet/>
      <dgm:spPr/>
      <dgm:t>
        <a:bodyPr/>
        <a:lstStyle/>
        <a:p>
          <a:endParaRPr lang="bs-Latn-BA"/>
        </a:p>
      </dgm:t>
    </dgm:pt>
    <dgm:pt modelId="{98DE88E3-F96E-4CAA-B9F2-926AE27E0C51}" type="sibTrans" cxnId="{7AB4829F-CECC-423F-8EE3-D55F9FB850B6}">
      <dgm:prSet/>
      <dgm:spPr/>
      <dgm:t>
        <a:bodyPr/>
        <a:lstStyle/>
        <a:p>
          <a:endParaRPr lang="bs-Latn-BA"/>
        </a:p>
      </dgm:t>
    </dgm:pt>
    <dgm:pt modelId="{9B8DFB79-D051-4A54-952D-3F55C8CE9463}">
      <dgm:prSet/>
      <dgm:spPr>
        <a:ln>
          <a:noFill/>
        </a:ln>
      </dgm:spPr>
      <dgm:t>
        <a:bodyPr/>
        <a:lstStyle/>
        <a:p>
          <a:endParaRPr lang="bs-Latn-BA" sz="1900" dirty="0"/>
        </a:p>
      </dgm:t>
    </dgm:pt>
    <dgm:pt modelId="{E2DB1B26-CFAB-45AE-A26A-C22AD54FB8C6}" type="parTrans" cxnId="{7500E875-F046-4049-A99F-036D7FB5F4A0}">
      <dgm:prSet/>
      <dgm:spPr/>
      <dgm:t>
        <a:bodyPr/>
        <a:lstStyle/>
        <a:p>
          <a:endParaRPr lang="bs-Latn-BA"/>
        </a:p>
      </dgm:t>
    </dgm:pt>
    <dgm:pt modelId="{BBEE01F8-2506-4572-88A3-726597DE4D7A}" type="sibTrans" cxnId="{7500E875-F046-4049-A99F-036D7FB5F4A0}">
      <dgm:prSet/>
      <dgm:spPr/>
      <dgm:t>
        <a:bodyPr/>
        <a:lstStyle/>
        <a:p>
          <a:endParaRPr lang="bs-Latn-BA"/>
        </a:p>
      </dgm:t>
    </dgm:pt>
    <dgm:pt modelId="{70E56BCF-535A-4649-B5A4-3CA9BA3E1002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Ispitivanje uslova radne sredine nije provedeno </a:t>
          </a:r>
          <a:endParaRPr lang="bs-Latn-BA" sz="1300" dirty="0">
            <a:latin typeface="Arial Narrow" pitchFamily="34" charset="0"/>
          </a:endParaRPr>
        </a:p>
      </dgm:t>
    </dgm:pt>
    <dgm:pt modelId="{60F761B0-E4A5-4FF2-8A3D-FEDAA92696F0}" type="parTrans" cxnId="{1456545E-A4B2-49D4-B5B6-344CCC733BF3}">
      <dgm:prSet/>
      <dgm:spPr/>
      <dgm:t>
        <a:bodyPr/>
        <a:lstStyle/>
        <a:p>
          <a:endParaRPr lang="bs-Latn-BA"/>
        </a:p>
      </dgm:t>
    </dgm:pt>
    <dgm:pt modelId="{C1BC42EC-7A91-4E0A-B405-B21E6B8A59F6}" type="sibTrans" cxnId="{1456545E-A4B2-49D4-B5B6-344CCC733BF3}">
      <dgm:prSet/>
      <dgm:spPr/>
      <dgm:t>
        <a:bodyPr/>
        <a:lstStyle/>
        <a:p>
          <a:endParaRPr lang="bs-Latn-BA"/>
        </a:p>
      </dgm:t>
    </dgm:pt>
    <dgm:pt modelId="{A40726E1-E476-480C-B136-535702B9FE3F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solidFill>
                <a:schemeClr val="tx1"/>
              </a:solidFill>
              <a:latin typeface="Arial Narrow" pitchFamily="34" charset="0"/>
            </a:rPr>
            <a:t>Studija o potencijalnim zonama opasnosti nije usvojena na nivou kompanije</a:t>
          </a:r>
          <a:endParaRPr lang="bs-Latn-BA" sz="1300" dirty="0">
            <a:solidFill>
              <a:schemeClr val="tx1"/>
            </a:solidFill>
            <a:latin typeface="Arial Narrow" pitchFamily="34" charset="0"/>
          </a:endParaRPr>
        </a:p>
      </dgm:t>
    </dgm:pt>
    <dgm:pt modelId="{D5B6F5FA-7C1B-4CD8-A8B0-95CCE0B5D2B0}" type="parTrans" cxnId="{AFECB91D-841F-4A45-8AA9-E85FE4200122}">
      <dgm:prSet/>
      <dgm:spPr/>
      <dgm:t>
        <a:bodyPr/>
        <a:lstStyle/>
        <a:p>
          <a:endParaRPr lang="bs-Latn-BA"/>
        </a:p>
      </dgm:t>
    </dgm:pt>
    <dgm:pt modelId="{B7EEF13B-7283-454D-80E7-F76EF0522551}" type="sibTrans" cxnId="{AFECB91D-841F-4A45-8AA9-E85FE4200122}">
      <dgm:prSet/>
      <dgm:spPr/>
      <dgm:t>
        <a:bodyPr/>
        <a:lstStyle/>
        <a:p>
          <a:endParaRPr lang="bs-Latn-BA"/>
        </a:p>
      </dgm:t>
    </dgm:pt>
    <dgm:pt modelId="{43A32CF6-D769-4268-8882-EC613CACC832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solidFill>
                <a:schemeClr val="tx1"/>
              </a:solidFill>
              <a:latin typeface="Arial Narrow" pitchFamily="34" charset="0"/>
            </a:rPr>
            <a:t>Evidencija o zaduženju zaštitne opreme se ne vodi</a:t>
          </a:r>
          <a:endParaRPr lang="bs-Latn-BA" sz="1300" dirty="0">
            <a:solidFill>
              <a:schemeClr val="tx1"/>
            </a:solidFill>
            <a:latin typeface="Arial Narrow" pitchFamily="34" charset="0"/>
          </a:endParaRPr>
        </a:p>
      </dgm:t>
    </dgm:pt>
    <dgm:pt modelId="{4ED9B694-B16D-4610-9216-96200AF9516C}" type="parTrans" cxnId="{C9A4C770-C58C-4417-A038-DC288F8ACDF8}">
      <dgm:prSet/>
      <dgm:spPr/>
      <dgm:t>
        <a:bodyPr/>
        <a:lstStyle/>
        <a:p>
          <a:endParaRPr lang="bs-Latn-BA"/>
        </a:p>
      </dgm:t>
    </dgm:pt>
    <dgm:pt modelId="{80D8B5D1-ED3E-43A3-8E48-3F9499DF70AE}" type="sibTrans" cxnId="{C9A4C770-C58C-4417-A038-DC288F8ACDF8}">
      <dgm:prSet/>
      <dgm:spPr/>
      <dgm:t>
        <a:bodyPr/>
        <a:lstStyle/>
        <a:p>
          <a:endParaRPr lang="bs-Latn-BA"/>
        </a:p>
      </dgm:t>
    </dgm:pt>
    <dgm:pt modelId="{0417764F-0F8D-4F99-9DD9-64F29617186A}">
      <dgm:prSet custT="1"/>
      <dgm:spPr/>
      <dgm:t>
        <a:bodyPr/>
        <a:lstStyle/>
        <a:p>
          <a:r>
            <a:rPr lang="bs-Latn-BA" sz="1300" dirty="0" smtClean="0">
              <a:solidFill>
                <a:schemeClr val="tx1"/>
              </a:solidFill>
              <a:latin typeface="Arial Narrow" pitchFamily="34" charset="0"/>
            </a:rPr>
            <a:t>Zaposlenici nisu obučeni za siguran rad i zaštitu od požara  </a:t>
          </a:r>
          <a:endParaRPr lang="bs-Latn-BA" sz="1300" dirty="0">
            <a:solidFill>
              <a:schemeClr val="tx1"/>
            </a:solidFill>
            <a:latin typeface="Arial Narrow" pitchFamily="34" charset="0"/>
          </a:endParaRPr>
        </a:p>
      </dgm:t>
    </dgm:pt>
    <dgm:pt modelId="{61AF7F83-D0E1-41C3-9760-B8E017A24719}" type="parTrans" cxnId="{5226A75D-01A9-4C5B-A6E5-A58636817D0C}">
      <dgm:prSet/>
      <dgm:spPr/>
      <dgm:t>
        <a:bodyPr/>
        <a:lstStyle/>
        <a:p>
          <a:endParaRPr lang="bs-Latn-BA"/>
        </a:p>
      </dgm:t>
    </dgm:pt>
    <dgm:pt modelId="{B36B66BE-C730-45FC-A996-98E561EDC47A}" type="sibTrans" cxnId="{5226A75D-01A9-4C5B-A6E5-A58636817D0C}">
      <dgm:prSet/>
      <dgm:spPr/>
      <dgm:t>
        <a:bodyPr/>
        <a:lstStyle/>
        <a:p>
          <a:endParaRPr lang="bs-Latn-BA"/>
        </a:p>
      </dgm:t>
    </dgm:pt>
    <dgm:pt modelId="{A5ECC9F5-8603-4A61-8C4A-451E233FA603}">
      <dgm:prSet custT="1"/>
      <dgm:spPr/>
      <dgm:t>
        <a:bodyPr/>
        <a:lstStyle/>
        <a:p>
          <a:r>
            <a:rPr lang="bs-Latn-BA" sz="1300" dirty="0" smtClean="0">
              <a:solidFill>
                <a:schemeClr val="tx1"/>
              </a:solidFill>
              <a:latin typeface="Arial Narrow" pitchFamily="34" charset="0"/>
            </a:rPr>
            <a:t>Vodna dozvola istekla</a:t>
          </a:r>
          <a:endParaRPr lang="bs-Latn-BA" sz="1300" dirty="0">
            <a:solidFill>
              <a:schemeClr val="tx1"/>
            </a:solidFill>
            <a:latin typeface="Arial Narrow" pitchFamily="34" charset="0"/>
          </a:endParaRPr>
        </a:p>
      </dgm:t>
    </dgm:pt>
    <dgm:pt modelId="{3CE967A2-2B80-4D9F-A7E3-03C9C7D010BB}" type="parTrans" cxnId="{3DD80F10-4832-45A3-8A64-08B77C0D2D4B}">
      <dgm:prSet/>
      <dgm:spPr/>
      <dgm:t>
        <a:bodyPr/>
        <a:lstStyle/>
        <a:p>
          <a:endParaRPr lang="bs-Latn-BA"/>
        </a:p>
      </dgm:t>
    </dgm:pt>
    <dgm:pt modelId="{ABDAEC34-9A8B-4021-B9E6-1AEF2D3B4F03}" type="sibTrans" cxnId="{3DD80F10-4832-45A3-8A64-08B77C0D2D4B}">
      <dgm:prSet/>
      <dgm:spPr/>
      <dgm:t>
        <a:bodyPr/>
        <a:lstStyle/>
        <a:p>
          <a:endParaRPr lang="bs-Latn-BA"/>
        </a:p>
      </dgm:t>
    </dgm:pt>
    <dgm:pt modelId="{E46180FB-4168-487A-9344-0BAFAE64A884}">
      <dgm:prSet custT="1"/>
      <dgm:spPr/>
      <dgm:t>
        <a:bodyPr/>
        <a:lstStyle/>
        <a:p>
          <a:r>
            <a:rPr lang="bs-Latn-BA" sz="1300" dirty="0" smtClean="0">
              <a:solidFill>
                <a:schemeClr val="tx1"/>
              </a:solidFill>
              <a:latin typeface="Arial Narrow" pitchFamily="34" charset="0"/>
            </a:rPr>
            <a:t>Ispitivanje kvaliteta i kvantiteta otpadnih voda nije obavljeno</a:t>
          </a:r>
          <a:endParaRPr lang="bs-Latn-BA" sz="1300" dirty="0">
            <a:solidFill>
              <a:schemeClr val="tx1"/>
            </a:solidFill>
            <a:latin typeface="Arial Narrow" pitchFamily="34" charset="0"/>
          </a:endParaRPr>
        </a:p>
      </dgm:t>
    </dgm:pt>
    <dgm:pt modelId="{0826E468-3F67-4622-9BB2-EF643E4B6189}" type="parTrans" cxnId="{275CB0F4-E549-4C08-AD52-B2F1A6BC4E18}">
      <dgm:prSet/>
      <dgm:spPr/>
      <dgm:t>
        <a:bodyPr/>
        <a:lstStyle/>
        <a:p>
          <a:endParaRPr lang="bs-Latn-BA"/>
        </a:p>
      </dgm:t>
    </dgm:pt>
    <dgm:pt modelId="{5D005B5F-987E-4D78-ABA6-A1586C310C97}" type="sibTrans" cxnId="{275CB0F4-E549-4C08-AD52-B2F1A6BC4E18}">
      <dgm:prSet/>
      <dgm:spPr/>
      <dgm:t>
        <a:bodyPr/>
        <a:lstStyle/>
        <a:p>
          <a:endParaRPr lang="bs-Latn-BA"/>
        </a:p>
      </dgm:t>
    </dgm:pt>
    <dgm:pt modelId="{BA302909-27C1-4F80-B862-AAC97E2E76B5}" type="pres">
      <dgm:prSet presAssocID="{EDA6B366-D5A5-4F4D-9A33-4E44D40F220E}" presName="Name0" presStyleCnt="0">
        <dgm:presLayoutVars>
          <dgm:dir/>
          <dgm:animLvl val="lvl"/>
          <dgm:resizeHandles val="exact"/>
        </dgm:presLayoutVars>
      </dgm:prSet>
      <dgm:spPr/>
    </dgm:pt>
    <dgm:pt modelId="{BD3D315C-1B99-4595-9731-1A2255B91912}" type="pres">
      <dgm:prSet presAssocID="{EDA6B366-D5A5-4F4D-9A33-4E44D40F220E}" presName="tSp" presStyleCnt="0"/>
      <dgm:spPr/>
    </dgm:pt>
    <dgm:pt modelId="{BA39F581-34AF-43EB-AA9A-C93066198276}" type="pres">
      <dgm:prSet presAssocID="{EDA6B366-D5A5-4F4D-9A33-4E44D40F220E}" presName="bSp" presStyleCnt="0"/>
      <dgm:spPr/>
    </dgm:pt>
    <dgm:pt modelId="{D3676801-B2D0-48A2-BBA6-9D456C753FB6}" type="pres">
      <dgm:prSet presAssocID="{EDA6B366-D5A5-4F4D-9A33-4E44D40F220E}" presName="process" presStyleCnt="0"/>
      <dgm:spPr/>
    </dgm:pt>
    <dgm:pt modelId="{35A86612-24F7-4E77-A316-B35545DEF4C9}" type="pres">
      <dgm:prSet presAssocID="{7557E311-FE14-4F02-A6FC-BC8436953239}" presName="composite1" presStyleCnt="0"/>
      <dgm:spPr/>
    </dgm:pt>
    <dgm:pt modelId="{73D09CF2-4254-4EB2-AB2E-D99C0B56C628}" type="pres">
      <dgm:prSet presAssocID="{7557E311-FE14-4F02-A6FC-BC8436953239}" presName="dummyNode1" presStyleLbl="node1" presStyleIdx="0" presStyleCnt="3"/>
      <dgm:spPr/>
    </dgm:pt>
    <dgm:pt modelId="{A93B8EB0-5917-4F95-865A-04B3DAD581FC}" type="pres">
      <dgm:prSet presAssocID="{7557E311-FE14-4F02-A6FC-BC8436953239}" presName="childNode1" presStyleLbl="bgAcc1" presStyleIdx="0" presStyleCnt="3" custScaleX="122409" custScaleY="161248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D2D0207-8D67-4F96-80B9-12D24691B62A}" type="pres">
      <dgm:prSet presAssocID="{7557E311-FE14-4F02-A6FC-BC843695323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779572B-95B0-4A92-B7AF-E4E7717B1B01}" type="pres">
      <dgm:prSet presAssocID="{7557E311-FE14-4F02-A6FC-BC8436953239}" presName="parentNode1" presStyleLbl="node1" presStyleIdx="0" presStyleCnt="3" custLinFactNeighborX="-4589" custLinFactNeighborY="8520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0528349-2B46-42ED-A12B-5A90E83BB5D9}" type="pres">
      <dgm:prSet presAssocID="{7557E311-FE14-4F02-A6FC-BC8436953239}" presName="connSite1" presStyleCnt="0"/>
      <dgm:spPr/>
    </dgm:pt>
    <dgm:pt modelId="{0A23721F-50CB-4195-9283-0EC0700496AC}" type="pres">
      <dgm:prSet presAssocID="{A5BBA54F-5194-44DE-B1A6-B4767E542E8A}" presName="Name9" presStyleLbl="sibTrans2D1" presStyleIdx="0" presStyleCnt="2" custAng="20566655"/>
      <dgm:spPr/>
      <dgm:t>
        <a:bodyPr/>
        <a:lstStyle/>
        <a:p>
          <a:endParaRPr lang="en-US"/>
        </a:p>
      </dgm:t>
    </dgm:pt>
    <dgm:pt modelId="{31A8F845-325C-4F60-A13F-E02E6DEE412F}" type="pres">
      <dgm:prSet presAssocID="{8D276432-ADED-46EE-8EBA-444562EFF934}" presName="composite2" presStyleCnt="0"/>
      <dgm:spPr/>
    </dgm:pt>
    <dgm:pt modelId="{7B2308F5-1284-4B97-9F13-AB1E432AFD30}" type="pres">
      <dgm:prSet presAssocID="{8D276432-ADED-46EE-8EBA-444562EFF934}" presName="dummyNode2" presStyleLbl="node1" presStyleIdx="0" presStyleCnt="3"/>
      <dgm:spPr/>
    </dgm:pt>
    <dgm:pt modelId="{0F65AE80-8CDE-4967-80F1-649AB638676A}" type="pres">
      <dgm:prSet presAssocID="{8D276432-ADED-46EE-8EBA-444562EFF93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F0C0AF2-A073-421F-96F3-55AEA7CB6FD6}" type="pres">
      <dgm:prSet presAssocID="{8D276432-ADED-46EE-8EBA-444562EFF93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4C92C3B-F503-49C3-85A8-2BD3005EB54C}" type="pres">
      <dgm:prSet presAssocID="{8D276432-ADED-46EE-8EBA-444562EFF93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9EA0-CE80-4071-9587-5A20B139C130}" type="pres">
      <dgm:prSet presAssocID="{8D276432-ADED-46EE-8EBA-444562EFF934}" presName="connSite2" presStyleCnt="0"/>
      <dgm:spPr/>
    </dgm:pt>
    <dgm:pt modelId="{72D85272-F222-4E7A-AFC0-6FBA53318B5F}" type="pres">
      <dgm:prSet presAssocID="{BE3AD687-DD68-4B59-921B-C864AD6BA799}" presName="Name18" presStyleLbl="sibTrans2D1" presStyleIdx="1" presStyleCnt="2" custAng="603803"/>
      <dgm:spPr/>
      <dgm:t>
        <a:bodyPr/>
        <a:lstStyle/>
        <a:p>
          <a:endParaRPr lang="en-US"/>
        </a:p>
      </dgm:t>
    </dgm:pt>
    <dgm:pt modelId="{C9FA7E00-0BB3-49B7-8E81-5CD5E396D11A}" type="pres">
      <dgm:prSet presAssocID="{310A1BBF-F515-459F-9330-76A65AF23BF7}" presName="composite1" presStyleCnt="0"/>
      <dgm:spPr/>
    </dgm:pt>
    <dgm:pt modelId="{84766EFE-D10A-46AD-9305-EC68555DE291}" type="pres">
      <dgm:prSet presAssocID="{310A1BBF-F515-459F-9330-76A65AF23BF7}" presName="dummyNode1" presStyleLbl="node1" presStyleIdx="1" presStyleCnt="3"/>
      <dgm:spPr/>
    </dgm:pt>
    <dgm:pt modelId="{A03D9E43-58D1-4FD4-AD45-E044A6019BB1}" type="pres">
      <dgm:prSet presAssocID="{310A1BBF-F515-459F-9330-76A65AF23BF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F591EF9-8B4E-470E-988F-8C5F651AD3A7}" type="pres">
      <dgm:prSet presAssocID="{310A1BBF-F515-459F-9330-76A65AF23BF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E276755-3C48-4BCB-892F-A48FB1B5EA2D}" type="pres">
      <dgm:prSet presAssocID="{310A1BBF-F515-459F-9330-76A65AF23BF7}" presName="parentNode1" presStyleLbl="node1" presStyleIdx="2" presStyleCnt="3" custLinFactNeighborX="756" custLinFactNeighborY="27912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1803E42E-01B4-4838-B2D9-48213C5CFDA6}" type="pres">
      <dgm:prSet presAssocID="{310A1BBF-F515-459F-9330-76A65AF23BF7}" presName="connSite1" presStyleCnt="0"/>
      <dgm:spPr/>
    </dgm:pt>
  </dgm:ptLst>
  <dgm:cxnLst>
    <dgm:cxn modelId="{AFECB91D-841F-4A45-8AA9-E85FE4200122}" srcId="{7557E311-FE14-4F02-A6FC-BC8436953239}" destId="{A40726E1-E476-480C-B136-535702B9FE3F}" srcOrd="2" destOrd="0" parTransId="{D5B6F5FA-7C1B-4CD8-A8B0-95CCE0B5D2B0}" sibTransId="{B7EEF13B-7283-454D-80E7-F76EF0522551}"/>
    <dgm:cxn modelId="{7500E875-F046-4049-A99F-036D7FB5F4A0}" srcId="{7557E311-FE14-4F02-A6FC-BC8436953239}" destId="{9B8DFB79-D051-4A54-952D-3F55C8CE9463}" srcOrd="7" destOrd="0" parTransId="{E2DB1B26-CFAB-45AE-A26A-C22AD54FB8C6}" sibTransId="{BBEE01F8-2506-4572-88A3-726597DE4D7A}"/>
    <dgm:cxn modelId="{140219F4-7214-4F4D-801A-FE9A11C93628}" type="presOf" srcId="{A5ECC9F5-8603-4A61-8C4A-451E233FA603}" destId="{A93B8EB0-5917-4F95-865A-04B3DAD581FC}" srcOrd="0" destOrd="5" presId="urn:microsoft.com/office/officeart/2005/8/layout/hProcess4"/>
    <dgm:cxn modelId="{271A723C-ABEF-4CEF-BA40-12AF62A97BBB}" type="presOf" srcId="{E2422618-1C80-4E03-8108-A3D96FC4802C}" destId="{0F65AE80-8CDE-4967-80F1-649AB638676A}" srcOrd="0" destOrd="0" presId="urn:microsoft.com/office/officeart/2005/8/layout/hProcess4"/>
    <dgm:cxn modelId="{91F41105-D8EB-4568-8EE1-B40E9063D171}" type="presOf" srcId="{A40726E1-E476-480C-B136-535702B9FE3F}" destId="{4D2D0207-8D67-4F96-80B9-12D24691B62A}" srcOrd="1" destOrd="2" presId="urn:microsoft.com/office/officeart/2005/8/layout/hProcess4"/>
    <dgm:cxn modelId="{39E4C390-6125-4CF1-8E4D-390E1812D857}" type="presOf" srcId="{E46180FB-4168-487A-9344-0BAFAE64A884}" destId="{A93B8EB0-5917-4F95-865A-04B3DAD581FC}" srcOrd="0" destOrd="6" presId="urn:microsoft.com/office/officeart/2005/8/layout/hProcess4"/>
    <dgm:cxn modelId="{FAA6E444-F240-4205-AF25-5D07C6D19B44}" type="presOf" srcId="{BE3AD687-DD68-4B59-921B-C864AD6BA799}" destId="{72D85272-F222-4E7A-AFC0-6FBA53318B5F}" srcOrd="0" destOrd="0" presId="urn:microsoft.com/office/officeart/2005/8/layout/hProcess4"/>
    <dgm:cxn modelId="{273CCF08-497B-432E-B69E-55F1D23BD6EF}" srcId="{EDA6B366-D5A5-4F4D-9A33-4E44D40F220E}" destId="{7557E311-FE14-4F02-A6FC-BC8436953239}" srcOrd="0" destOrd="0" parTransId="{D33F5ABD-C16B-48BA-9279-2AED92A0330F}" sibTransId="{A5BBA54F-5194-44DE-B1A6-B4767E542E8A}"/>
    <dgm:cxn modelId="{5925C91B-8C0E-40CC-B686-425B93DC99A5}" type="presOf" srcId="{70E56BCF-535A-4649-B5A4-3CA9BA3E1002}" destId="{4D2D0207-8D67-4F96-80B9-12D24691B62A}" srcOrd="1" destOrd="1" presId="urn:microsoft.com/office/officeart/2005/8/layout/hProcess4"/>
    <dgm:cxn modelId="{4BBA52AF-F96D-43E2-8199-D79BBAFCAC7A}" type="presOf" srcId="{05316D7A-3030-4EBB-BD2A-CF2A1326767E}" destId="{A93B8EB0-5917-4F95-865A-04B3DAD581FC}" srcOrd="0" destOrd="0" presId="urn:microsoft.com/office/officeart/2005/8/layout/hProcess4"/>
    <dgm:cxn modelId="{CEC4A6EB-A3E0-4845-A776-5C57E374BB9A}" type="presOf" srcId="{310A1BBF-F515-459F-9330-76A65AF23BF7}" destId="{FE276755-3C48-4BCB-892F-A48FB1B5EA2D}" srcOrd="0" destOrd="0" presId="urn:microsoft.com/office/officeart/2005/8/layout/hProcess4"/>
    <dgm:cxn modelId="{9B073EE5-9602-4764-8861-876A71401483}" srcId="{EDA6B366-D5A5-4F4D-9A33-4E44D40F220E}" destId="{310A1BBF-F515-459F-9330-76A65AF23BF7}" srcOrd="2" destOrd="0" parTransId="{2BE09A40-7B24-4DD2-AF89-EF4DA9C9ED92}" sibTransId="{A00F732F-02F7-4E5B-AF83-558D8FB35C4F}"/>
    <dgm:cxn modelId="{825DCEA9-2908-4F45-A403-CFB4FD25F7D2}" type="presOf" srcId="{70E56BCF-535A-4649-B5A4-3CA9BA3E1002}" destId="{A93B8EB0-5917-4F95-865A-04B3DAD581FC}" srcOrd="0" destOrd="1" presId="urn:microsoft.com/office/officeart/2005/8/layout/hProcess4"/>
    <dgm:cxn modelId="{0E5C7DE7-6143-491B-89A6-034C24FA985E}" type="presOf" srcId="{A56E96BC-02E2-4D02-BACE-7C9D5C210587}" destId="{EF591EF9-8B4E-470E-988F-8C5F651AD3A7}" srcOrd="1" destOrd="0" presId="urn:microsoft.com/office/officeart/2005/8/layout/hProcess4"/>
    <dgm:cxn modelId="{6009615E-7377-4020-AAD6-123CD6CA79B8}" type="presOf" srcId="{A5BBA54F-5194-44DE-B1A6-B4767E542E8A}" destId="{0A23721F-50CB-4195-9283-0EC0700496AC}" srcOrd="0" destOrd="0" presId="urn:microsoft.com/office/officeart/2005/8/layout/hProcess4"/>
    <dgm:cxn modelId="{5226A75D-01A9-4C5B-A6E5-A58636817D0C}" srcId="{7557E311-FE14-4F02-A6FC-BC8436953239}" destId="{0417764F-0F8D-4F99-9DD9-64F29617186A}" srcOrd="4" destOrd="0" parTransId="{61AF7F83-D0E1-41C3-9760-B8E017A24719}" sibTransId="{B36B66BE-C730-45FC-A996-98E561EDC47A}"/>
    <dgm:cxn modelId="{C9A4C770-C58C-4417-A038-DC288F8ACDF8}" srcId="{7557E311-FE14-4F02-A6FC-BC8436953239}" destId="{43A32CF6-D769-4268-8882-EC613CACC832}" srcOrd="3" destOrd="0" parTransId="{4ED9B694-B16D-4610-9216-96200AF9516C}" sibTransId="{80D8B5D1-ED3E-43A3-8E48-3F9499DF70AE}"/>
    <dgm:cxn modelId="{7AB4829F-CECC-423F-8EE3-D55F9FB850B6}" srcId="{8D276432-ADED-46EE-8EBA-444562EFF934}" destId="{E2422618-1C80-4E03-8108-A3D96FC4802C}" srcOrd="0" destOrd="0" parTransId="{0193F9AB-DA6C-45A0-A5A6-3820FE27FA72}" sibTransId="{98DE88E3-F96E-4CAA-B9F2-926AE27E0C51}"/>
    <dgm:cxn modelId="{6996AB10-C815-4C8C-8CB3-EF48A2B75C65}" type="presOf" srcId="{43A32CF6-D769-4268-8882-EC613CACC832}" destId="{A93B8EB0-5917-4F95-865A-04B3DAD581FC}" srcOrd="0" destOrd="3" presId="urn:microsoft.com/office/officeart/2005/8/layout/hProcess4"/>
    <dgm:cxn modelId="{D734CAEA-EC04-433E-9900-8AFD62C158C0}" srcId="{310A1BBF-F515-459F-9330-76A65AF23BF7}" destId="{A56E96BC-02E2-4D02-BACE-7C9D5C210587}" srcOrd="0" destOrd="0" parTransId="{29865FF8-8AAC-44B9-981F-A34F6DC6EDBD}" sibTransId="{301C92AF-F421-4FE2-BBA4-6E74E378BEB3}"/>
    <dgm:cxn modelId="{3AFEA45B-B311-4BBB-BFFD-D89A6DCC39F9}" type="presOf" srcId="{0417764F-0F8D-4F99-9DD9-64F29617186A}" destId="{4D2D0207-8D67-4F96-80B9-12D24691B62A}" srcOrd="1" destOrd="4" presId="urn:microsoft.com/office/officeart/2005/8/layout/hProcess4"/>
    <dgm:cxn modelId="{2C8F25CB-FBAA-4B47-9784-8D52F1F1AD4C}" type="presOf" srcId="{0417764F-0F8D-4F99-9DD9-64F29617186A}" destId="{A93B8EB0-5917-4F95-865A-04B3DAD581FC}" srcOrd="0" destOrd="4" presId="urn:microsoft.com/office/officeart/2005/8/layout/hProcess4"/>
    <dgm:cxn modelId="{BA4DB70B-9068-4A05-AA39-012AD289C71F}" type="presOf" srcId="{05316D7A-3030-4EBB-BD2A-CF2A1326767E}" destId="{4D2D0207-8D67-4F96-80B9-12D24691B62A}" srcOrd="1" destOrd="0" presId="urn:microsoft.com/office/officeart/2005/8/layout/hProcess4"/>
    <dgm:cxn modelId="{8944A8C7-4946-431B-83F5-CC225F0EA578}" type="presOf" srcId="{9B8DFB79-D051-4A54-952D-3F55C8CE9463}" destId="{A93B8EB0-5917-4F95-865A-04B3DAD581FC}" srcOrd="0" destOrd="7" presId="urn:microsoft.com/office/officeart/2005/8/layout/hProcess4"/>
    <dgm:cxn modelId="{159BD330-861C-42F5-8892-6BE8121BD085}" type="presOf" srcId="{7557E311-FE14-4F02-A6FC-BC8436953239}" destId="{4779572B-95B0-4A92-B7AF-E4E7717B1B01}" srcOrd="0" destOrd="0" presId="urn:microsoft.com/office/officeart/2005/8/layout/hProcess4"/>
    <dgm:cxn modelId="{275CB0F4-E549-4C08-AD52-B2F1A6BC4E18}" srcId="{7557E311-FE14-4F02-A6FC-BC8436953239}" destId="{E46180FB-4168-487A-9344-0BAFAE64A884}" srcOrd="6" destOrd="0" parTransId="{0826E468-3F67-4622-9BB2-EF643E4B6189}" sibTransId="{5D005B5F-987E-4D78-ABA6-A1586C310C97}"/>
    <dgm:cxn modelId="{AAC7F017-9CAE-4A37-A886-DACA85B70553}" type="presOf" srcId="{E46180FB-4168-487A-9344-0BAFAE64A884}" destId="{4D2D0207-8D67-4F96-80B9-12D24691B62A}" srcOrd="1" destOrd="6" presId="urn:microsoft.com/office/officeart/2005/8/layout/hProcess4"/>
    <dgm:cxn modelId="{14B52E81-DD12-492A-9D8F-29CCF2FA3375}" type="presOf" srcId="{A5ECC9F5-8603-4A61-8C4A-451E233FA603}" destId="{4D2D0207-8D67-4F96-80B9-12D24691B62A}" srcOrd="1" destOrd="5" presId="urn:microsoft.com/office/officeart/2005/8/layout/hProcess4"/>
    <dgm:cxn modelId="{B602EE5E-BDEE-4997-BAC0-3FD0392BB471}" srcId="{EDA6B366-D5A5-4F4D-9A33-4E44D40F220E}" destId="{8D276432-ADED-46EE-8EBA-444562EFF934}" srcOrd="1" destOrd="0" parTransId="{FE2A308B-786F-4C02-9F89-211B1181AE86}" sibTransId="{BE3AD687-DD68-4B59-921B-C864AD6BA799}"/>
    <dgm:cxn modelId="{CF9ADED9-0F10-4CE6-865A-CE1A26B0A2A1}" type="presOf" srcId="{E2422618-1C80-4E03-8108-A3D96FC4802C}" destId="{6F0C0AF2-A073-421F-96F3-55AEA7CB6FD6}" srcOrd="1" destOrd="0" presId="urn:microsoft.com/office/officeart/2005/8/layout/hProcess4"/>
    <dgm:cxn modelId="{73453F54-B026-429F-859E-F1CA8297654A}" type="presOf" srcId="{A56E96BC-02E2-4D02-BACE-7C9D5C210587}" destId="{A03D9E43-58D1-4FD4-AD45-E044A6019BB1}" srcOrd="0" destOrd="0" presId="urn:microsoft.com/office/officeart/2005/8/layout/hProcess4"/>
    <dgm:cxn modelId="{D6A2AD70-D23F-456D-9C84-49C6095A82EE}" srcId="{7557E311-FE14-4F02-A6FC-BC8436953239}" destId="{05316D7A-3030-4EBB-BD2A-CF2A1326767E}" srcOrd="0" destOrd="0" parTransId="{4D2BD8BC-FFE1-428A-960C-8006C8DDFD03}" sibTransId="{1B2F7082-CEBF-410A-AA41-C7BD90301834}"/>
    <dgm:cxn modelId="{3D4C8339-0B84-4006-9A56-71ED26456ECA}" type="presOf" srcId="{8D276432-ADED-46EE-8EBA-444562EFF934}" destId="{64C92C3B-F503-49C3-85A8-2BD3005EB54C}" srcOrd="0" destOrd="0" presId="urn:microsoft.com/office/officeart/2005/8/layout/hProcess4"/>
    <dgm:cxn modelId="{D66CBA2A-7FC1-42CA-BFDB-1ABC07383C8E}" type="presOf" srcId="{43A32CF6-D769-4268-8882-EC613CACC832}" destId="{4D2D0207-8D67-4F96-80B9-12D24691B62A}" srcOrd="1" destOrd="3" presId="urn:microsoft.com/office/officeart/2005/8/layout/hProcess4"/>
    <dgm:cxn modelId="{3DD80F10-4832-45A3-8A64-08B77C0D2D4B}" srcId="{7557E311-FE14-4F02-A6FC-BC8436953239}" destId="{A5ECC9F5-8603-4A61-8C4A-451E233FA603}" srcOrd="5" destOrd="0" parTransId="{3CE967A2-2B80-4D9F-A7E3-03C9C7D010BB}" sibTransId="{ABDAEC34-9A8B-4021-B9E6-1AEF2D3B4F03}"/>
    <dgm:cxn modelId="{9B9B6CD1-FE5C-4ABF-BE90-CD25553DF38D}" type="presOf" srcId="{9B8DFB79-D051-4A54-952D-3F55C8CE9463}" destId="{4D2D0207-8D67-4F96-80B9-12D24691B62A}" srcOrd="1" destOrd="7" presId="urn:microsoft.com/office/officeart/2005/8/layout/hProcess4"/>
    <dgm:cxn modelId="{F02D5BD7-ECD5-42E4-994E-5EBC1BA68A9E}" type="presOf" srcId="{EDA6B366-D5A5-4F4D-9A33-4E44D40F220E}" destId="{BA302909-27C1-4F80-B862-AAC97E2E76B5}" srcOrd="0" destOrd="0" presId="urn:microsoft.com/office/officeart/2005/8/layout/hProcess4"/>
    <dgm:cxn modelId="{D48A1DDF-FC44-4235-8B2A-E2EDD569E512}" type="presOf" srcId="{A40726E1-E476-480C-B136-535702B9FE3F}" destId="{A93B8EB0-5917-4F95-865A-04B3DAD581FC}" srcOrd="0" destOrd="2" presId="urn:microsoft.com/office/officeart/2005/8/layout/hProcess4"/>
    <dgm:cxn modelId="{1456545E-A4B2-49D4-B5B6-344CCC733BF3}" srcId="{7557E311-FE14-4F02-A6FC-BC8436953239}" destId="{70E56BCF-535A-4649-B5A4-3CA9BA3E1002}" srcOrd="1" destOrd="0" parTransId="{60F761B0-E4A5-4FF2-8A3D-FEDAA92696F0}" sibTransId="{C1BC42EC-7A91-4E0A-B405-B21E6B8A59F6}"/>
    <dgm:cxn modelId="{8078F5C1-FE15-428C-A819-19A6759D09EC}" type="presParOf" srcId="{BA302909-27C1-4F80-B862-AAC97E2E76B5}" destId="{BD3D315C-1B99-4595-9731-1A2255B91912}" srcOrd="0" destOrd="0" presId="urn:microsoft.com/office/officeart/2005/8/layout/hProcess4"/>
    <dgm:cxn modelId="{A07955B6-315F-4B12-ADAD-CE3B31ACF8D2}" type="presParOf" srcId="{BA302909-27C1-4F80-B862-AAC97E2E76B5}" destId="{BA39F581-34AF-43EB-AA9A-C93066198276}" srcOrd="1" destOrd="0" presId="urn:microsoft.com/office/officeart/2005/8/layout/hProcess4"/>
    <dgm:cxn modelId="{0E700783-DD06-4B5B-BAAD-5080110D66C0}" type="presParOf" srcId="{BA302909-27C1-4F80-B862-AAC97E2E76B5}" destId="{D3676801-B2D0-48A2-BBA6-9D456C753FB6}" srcOrd="2" destOrd="0" presId="urn:microsoft.com/office/officeart/2005/8/layout/hProcess4"/>
    <dgm:cxn modelId="{D9E4F7D7-B2D5-4FFF-B85A-BC8E9CD726F7}" type="presParOf" srcId="{D3676801-B2D0-48A2-BBA6-9D456C753FB6}" destId="{35A86612-24F7-4E77-A316-B35545DEF4C9}" srcOrd="0" destOrd="0" presId="urn:microsoft.com/office/officeart/2005/8/layout/hProcess4"/>
    <dgm:cxn modelId="{996E9963-556D-48C8-943B-E73E098C116C}" type="presParOf" srcId="{35A86612-24F7-4E77-A316-B35545DEF4C9}" destId="{73D09CF2-4254-4EB2-AB2E-D99C0B56C628}" srcOrd="0" destOrd="0" presId="urn:microsoft.com/office/officeart/2005/8/layout/hProcess4"/>
    <dgm:cxn modelId="{3AC53EA0-20F1-47BE-9B2C-D106919620AC}" type="presParOf" srcId="{35A86612-24F7-4E77-A316-B35545DEF4C9}" destId="{A93B8EB0-5917-4F95-865A-04B3DAD581FC}" srcOrd="1" destOrd="0" presId="urn:microsoft.com/office/officeart/2005/8/layout/hProcess4"/>
    <dgm:cxn modelId="{1A432A6C-3E73-4F35-BD0C-AD8F261A0FB0}" type="presParOf" srcId="{35A86612-24F7-4E77-A316-B35545DEF4C9}" destId="{4D2D0207-8D67-4F96-80B9-12D24691B62A}" srcOrd="2" destOrd="0" presId="urn:microsoft.com/office/officeart/2005/8/layout/hProcess4"/>
    <dgm:cxn modelId="{2BCB5629-EE6A-4CDC-990B-BBCFAE8D76A7}" type="presParOf" srcId="{35A86612-24F7-4E77-A316-B35545DEF4C9}" destId="{4779572B-95B0-4A92-B7AF-E4E7717B1B01}" srcOrd="3" destOrd="0" presId="urn:microsoft.com/office/officeart/2005/8/layout/hProcess4"/>
    <dgm:cxn modelId="{329B0BE8-FCA3-46D9-A99A-8CBD9E054214}" type="presParOf" srcId="{35A86612-24F7-4E77-A316-B35545DEF4C9}" destId="{E0528349-2B46-42ED-A12B-5A90E83BB5D9}" srcOrd="4" destOrd="0" presId="urn:microsoft.com/office/officeart/2005/8/layout/hProcess4"/>
    <dgm:cxn modelId="{B6B15304-8989-4577-A682-EB4274133745}" type="presParOf" srcId="{D3676801-B2D0-48A2-BBA6-9D456C753FB6}" destId="{0A23721F-50CB-4195-9283-0EC0700496AC}" srcOrd="1" destOrd="0" presId="urn:microsoft.com/office/officeart/2005/8/layout/hProcess4"/>
    <dgm:cxn modelId="{1FB20BB7-C784-4CF8-9BC3-34376A3759FE}" type="presParOf" srcId="{D3676801-B2D0-48A2-BBA6-9D456C753FB6}" destId="{31A8F845-325C-4F60-A13F-E02E6DEE412F}" srcOrd="2" destOrd="0" presId="urn:microsoft.com/office/officeart/2005/8/layout/hProcess4"/>
    <dgm:cxn modelId="{D07D1C84-3763-4116-A755-2400322FB3DF}" type="presParOf" srcId="{31A8F845-325C-4F60-A13F-E02E6DEE412F}" destId="{7B2308F5-1284-4B97-9F13-AB1E432AFD30}" srcOrd="0" destOrd="0" presId="urn:microsoft.com/office/officeart/2005/8/layout/hProcess4"/>
    <dgm:cxn modelId="{74EA3795-0C04-4E0D-8589-3AADECFC9216}" type="presParOf" srcId="{31A8F845-325C-4F60-A13F-E02E6DEE412F}" destId="{0F65AE80-8CDE-4967-80F1-649AB638676A}" srcOrd="1" destOrd="0" presId="urn:microsoft.com/office/officeart/2005/8/layout/hProcess4"/>
    <dgm:cxn modelId="{148E1360-A942-48B9-847D-05AA71051E08}" type="presParOf" srcId="{31A8F845-325C-4F60-A13F-E02E6DEE412F}" destId="{6F0C0AF2-A073-421F-96F3-55AEA7CB6FD6}" srcOrd="2" destOrd="0" presId="urn:microsoft.com/office/officeart/2005/8/layout/hProcess4"/>
    <dgm:cxn modelId="{2B404685-AEF1-48A6-ABDB-0CB7444D1A47}" type="presParOf" srcId="{31A8F845-325C-4F60-A13F-E02E6DEE412F}" destId="{64C92C3B-F503-49C3-85A8-2BD3005EB54C}" srcOrd="3" destOrd="0" presId="urn:microsoft.com/office/officeart/2005/8/layout/hProcess4"/>
    <dgm:cxn modelId="{4AD1C762-3F37-4792-B92A-2AB9FBE65107}" type="presParOf" srcId="{31A8F845-325C-4F60-A13F-E02E6DEE412F}" destId="{B8B19EA0-CE80-4071-9587-5A20B139C130}" srcOrd="4" destOrd="0" presId="urn:microsoft.com/office/officeart/2005/8/layout/hProcess4"/>
    <dgm:cxn modelId="{FEC3CE1F-CF85-4455-99D0-958EAA441421}" type="presParOf" srcId="{D3676801-B2D0-48A2-BBA6-9D456C753FB6}" destId="{72D85272-F222-4E7A-AFC0-6FBA53318B5F}" srcOrd="3" destOrd="0" presId="urn:microsoft.com/office/officeart/2005/8/layout/hProcess4"/>
    <dgm:cxn modelId="{090321AF-B48A-46A5-BD53-7B693A5CF9E7}" type="presParOf" srcId="{D3676801-B2D0-48A2-BBA6-9D456C753FB6}" destId="{C9FA7E00-0BB3-49B7-8E81-5CD5E396D11A}" srcOrd="4" destOrd="0" presId="urn:microsoft.com/office/officeart/2005/8/layout/hProcess4"/>
    <dgm:cxn modelId="{1DDFB3CA-97A9-4E10-8565-A9770419EA61}" type="presParOf" srcId="{C9FA7E00-0BB3-49B7-8E81-5CD5E396D11A}" destId="{84766EFE-D10A-46AD-9305-EC68555DE291}" srcOrd="0" destOrd="0" presId="urn:microsoft.com/office/officeart/2005/8/layout/hProcess4"/>
    <dgm:cxn modelId="{1C1E312B-418A-4C39-BFB9-317844804214}" type="presParOf" srcId="{C9FA7E00-0BB3-49B7-8E81-5CD5E396D11A}" destId="{A03D9E43-58D1-4FD4-AD45-E044A6019BB1}" srcOrd="1" destOrd="0" presId="urn:microsoft.com/office/officeart/2005/8/layout/hProcess4"/>
    <dgm:cxn modelId="{E82B6C1E-929B-4BB3-B106-807747B607B3}" type="presParOf" srcId="{C9FA7E00-0BB3-49B7-8E81-5CD5E396D11A}" destId="{EF591EF9-8B4E-470E-988F-8C5F651AD3A7}" srcOrd="2" destOrd="0" presId="urn:microsoft.com/office/officeart/2005/8/layout/hProcess4"/>
    <dgm:cxn modelId="{4D1E3A9B-734E-4FB0-A0C8-C64285714A71}" type="presParOf" srcId="{C9FA7E00-0BB3-49B7-8E81-5CD5E396D11A}" destId="{FE276755-3C48-4BCB-892F-A48FB1B5EA2D}" srcOrd="3" destOrd="0" presId="urn:microsoft.com/office/officeart/2005/8/layout/hProcess4"/>
    <dgm:cxn modelId="{CE182EA0-D60C-4F6E-A30B-5152BC0BB4A1}" type="presParOf" srcId="{C9FA7E00-0BB3-49B7-8E81-5CD5E396D11A}" destId="{1803E42E-01B4-4838-B2D9-48213C5CFD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A6B366-D5A5-4F4D-9A33-4E44D40F220E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</dgm:pt>
    <dgm:pt modelId="{7557E311-FE14-4F02-A6FC-BC8436953239}">
      <dgm:prSet phldrT="[Text]"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Situacija prije investicije</a:t>
          </a:r>
          <a:endParaRPr lang="bs-Latn-BA" dirty="0">
            <a:latin typeface="Arial Narrow" pitchFamily="34" charset="0"/>
          </a:endParaRPr>
        </a:p>
      </dgm:t>
    </dgm:pt>
    <dgm:pt modelId="{D33F5ABD-C16B-48BA-9279-2AED92A0330F}" type="parTrans" cxnId="{273CCF08-497B-432E-B69E-55F1D23BD6EF}">
      <dgm:prSet/>
      <dgm:spPr/>
      <dgm:t>
        <a:bodyPr/>
        <a:lstStyle/>
        <a:p>
          <a:endParaRPr lang="bs-Latn-BA"/>
        </a:p>
      </dgm:t>
    </dgm:pt>
    <dgm:pt modelId="{A5BBA54F-5194-44DE-B1A6-B4767E542E8A}" type="sibTrans" cxnId="{273CCF08-497B-432E-B69E-55F1D23BD6EF}">
      <dgm:prSet/>
      <dgm:spPr/>
      <dgm:t>
        <a:bodyPr/>
        <a:lstStyle/>
        <a:p>
          <a:endParaRPr lang="bs-Latn-BA"/>
        </a:p>
      </dgm:t>
    </dgm:pt>
    <dgm:pt modelId="{310A1BBF-F515-459F-9330-76A65AF23BF7}">
      <dgm:prSet phldrT="[Text]"/>
      <dgm:spPr/>
      <dgm:t>
        <a:bodyPr/>
        <a:lstStyle/>
        <a:p>
          <a:r>
            <a:rPr lang="bs-Latn-BA" dirty="0" smtClean="0"/>
            <a:t>Cilj</a:t>
          </a:r>
          <a:endParaRPr lang="bs-Latn-BA" dirty="0"/>
        </a:p>
      </dgm:t>
    </dgm:pt>
    <dgm:pt modelId="{2BE09A40-7B24-4DD2-AF89-EF4DA9C9ED92}" type="parTrans" cxnId="{9B073EE5-9602-4764-8861-876A71401483}">
      <dgm:prSet/>
      <dgm:spPr/>
      <dgm:t>
        <a:bodyPr/>
        <a:lstStyle/>
        <a:p>
          <a:endParaRPr lang="bs-Latn-BA"/>
        </a:p>
      </dgm:t>
    </dgm:pt>
    <dgm:pt modelId="{A00F732F-02F7-4E5B-AF83-558D8FB35C4F}" type="sibTrans" cxnId="{9B073EE5-9602-4764-8861-876A71401483}">
      <dgm:prSet/>
      <dgm:spPr/>
      <dgm:t>
        <a:bodyPr/>
        <a:lstStyle/>
        <a:p>
          <a:endParaRPr lang="bs-Latn-BA"/>
        </a:p>
      </dgm:t>
    </dgm:pt>
    <dgm:pt modelId="{A56E96BC-02E2-4D02-BACE-7C9D5C210587}">
      <dgm:prSet custT="1"/>
      <dgm:spPr>
        <a:ln>
          <a:noFill/>
        </a:ln>
      </dgm:spPr>
      <dgm:t>
        <a:bodyPr/>
        <a:lstStyle/>
        <a:p>
          <a:pPr algn="ctr"/>
          <a:r>
            <a:rPr lang="bs-Latn-BA" sz="1300" b="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dirty="0">
            <a:latin typeface="Arial Narrow" pitchFamily="34" charset="0"/>
          </a:endParaRPr>
        </a:p>
      </dgm:t>
    </dgm:pt>
    <dgm:pt modelId="{29865FF8-8AAC-44B9-981F-A34F6DC6EDBD}" type="parTrans" cxnId="{D734CAEA-EC04-433E-9900-8AFD62C158C0}">
      <dgm:prSet/>
      <dgm:spPr/>
      <dgm:t>
        <a:bodyPr/>
        <a:lstStyle/>
        <a:p>
          <a:endParaRPr lang="bs-Latn-BA"/>
        </a:p>
      </dgm:t>
    </dgm:pt>
    <dgm:pt modelId="{301C92AF-F421-4FE2-BBA4-6E74E378BEB3}" type="sibTrans" cxnId="{D734CAEA-EC04-433E-9900-8AFD62C158C0}">
      <dgm:prSet/>
      <dgm:spPr/>
      <dgm:t>
        <a:bodyPr/>
        <a:lstStyle/>
        <a:p>
          <a:endParaRPr lang="bs-Latn-BA"/>
        </a:p>
      </dgm:t>
    </dgm:pt>
    <dgm:pt modelId="{05316D7A-3030-4EBB-BD2A-CF2A1326767E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Ograničen portofolio proizvoda</a:t>
          </a:r>
          <a:endParaRPr lang="bs-Latn-BA" sz="1300" dirty="0">
            <a:latin typeface="Arial Narrow" pitchFamily="34" charset="0"/>
          </a:endParaRPr>
        </a:p>
      </dgm:t>
    </dgm:pt>
    <dgm:pt modelId="{4D2BD8BC-FFE1-428A-960C-8006C8DDFD03}" type="parTrans" cxnId="{D6A2AD70-D23F-456D-9C84-49C6095A82EE}">
      <dgm:prSet/>
      <dgm:spPr/>
      <dgm:t>
        <a:bodyPr/>
        <a:lstStyle/>
        <a:p>
          <a:endParaRPr lang="bs-Latn-BA"/>
        </a:p>
      </dgm:t>
    </dgm:pt>
    <dgm:pt modelId="{1B2F7082-CEBF-410A-AA41-C7BD90301834}" type="sibTrans" cxnId="{D6A2AD70-D23F-456D-9C84-49C6095A82EE}">
      <dgm:prSet/>
      <dgm:spPr/>
      <dgm:t>
        <a:bodyPr/>
        <a:lstStyle/>
        <a:p>
          <a:endParaRPr lang="bs-Latn-BA"/>
        </a:p>
      </dgm:t>
    </dgm:pt>
    <dgm:pt modelId="{8D276432-ADED-46EE-8EBA-444562EFF934}">
      <dgm:prSet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Aktivnosti</a:t>
          </a:r>
        </a:p>
      </dgm:t>
    </dgm:pt>
    <dgm:pt modelId="{FE2A308B-786F-4C02-9F89-211B1181AE86}" type="parTrans" cxnId="{B602EE5E-BDEE-4997-BAC0-3FD0392BB471}">
      <dgm:prSet/>
      <dgm:spPr/>
      <dgm:t>
        <a:bodyPr/>
        <a:lstStyle/>
        <a:p>
          <a:endParaRPr lang="bs-Latn-BA"/>
        </a:p>
      </dgm:t>
    </dgm:pt>
    <dgm:pt modelId="{BE3AD687-DD68-4B59-921B-C864AD6BA799}" type="sibTrans" cxnId="{B602EE5E-BDEE-4997-BAC0-3FD0392BB471}">
      <dgm:prSet/>
      <dgm:spPr/>
      <dgm:t>
        <a:bodyPr/>
        <a:lstStyle/>
        <a:p>
          <a:endParaRPr lang="bs-Latn-BA"/>
        </a:p>
      </dgm:t>
    </dgm:pt>
    <dgm:pt modelId="{E2422618-1C80-4E03-8108-A3D96FC4802C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Ulaganje u nove alate</a:t>
          </a:r>
        </a:p>
      </dgm:t>
    </dgm:pt>
    <dgm:pt modelId="{0193F9AB-DA6C-45A0-A5A6-3820FE27FA72}" type="parTrans" cxnId="{7AB4829F-CECC-423F-8EE3-D55F9FB850B6}">
      <dgm:prSet/>
      <dgm:spPr/>
      <dgm:t>
        <a:bodyPr/>
        <a:lstStyle/>
        <a:p>
          <a:endParaRPr lang="bs-Latn-BA"/>
        </a:p>
      </dgm:t>
    </dgm:pt>
    <dgm:pt modelId="{98DE88E3-F96E-4CAA-B9F2-926AE27E0C51}" type="sibTrans" cxnId="{7AB4829F-CECC-423F-8EE3-D55F9FB850B6}">
      <dgm:prSet/>
      <dgm:spPr/>
      <dgm:t>
        <a:bodyPr/>
        <a:lstStyle/>
        <a:p>
          <a:endParaRPr lang="bs-Latn-BA"/>
        </a:p>
      </dgm:t>
    </dgm:pt>
    <dgm:pt modelId="{9B8DFB79-D051-4A54-952D-3F55C8CE9463}">
      <dgm:prSet/>
      <dgm:spPr>
        <a:ln>
          <a:noFill/>
        </a:ln>
      </dgm:spPr>
      <dgm:t>
        <a:bodyPr/>
        <a:lstStyle/>
        <a:p>
          <a:endParaRPr lang="bs-Latn-BA" sz="1900" dirty="0"/>
        </a:p>
      </dgm:t>
    </dgm:pt>
    <dgm:pt modelId="{E2DB1B26-CFAB-45AE-A26A-C22AD54FB8C6}" type="parTrans" cxnId="{7500E875-F046-4049-A99F-036D7FB5F4A0}">
      <dgm:prSet/>
      <dgm:spPr/>
      <dgm:t>
        <a:bodyPr/>
        <a:lstStyle/>
        <a:p>
          <a:endParaRPr lang="bs-Latn-BA"/>
        </a:p>
      </dgm:t>
    </dgm:pt>
    <dgm:pt modelId="{BBEE01F8-2506-4572-88A3-726597DE4D7A}" type="sibTrans" cxnId="{7500E875-F046-4049-A99F-036D7FB5F4A0}">
      <dgm:prSet/>
      <dgm:spPr/>
      <dgm:t>
        <a:bodyPr/>
        <a:lstStyle/>
        <a:p>
          <a:endParaRPr lang="bs-Latn-BA"/>
        </a:p>
      </dgm:t>
    </dgm:pt>
    <dgm:pt modelId="{70E56BCF-535A-4649-B5A4-3CA9BA3E1002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Ispitivanje uslova radne sredine nije provedeno </a:t>
          </a:r>
          <a:endParaRPr lang="bs-Latn-BA" sz="1300" dirty="0">
            <a:latin typeface="Arial Narrow" pitchFamily="34" charset="0"/>
          </a:endParaRPr>
        </a:p>
      </dgm:t>
    </dgm:pt>
    <dgm:pt modelId="{60F761B0-E4A5-4FF2-8A3D-FEDAA92696F0}" type="parTrans" cxnId="{1456545E-A4B2-49D4-B5B6-344CCC733BF3}">
      <dgm:prSet/>
      <dgm:spPr/>
      <dgm:t>
        <a:bodyPr/>
        <a:lstStyle/>
        <a:p>
          <a:endParaRPr lang="bs-Latn-BA"/>
        </a:p>
      </dgm:t>
    </dgm:pt>
    <dgm:pt modelId="{C1BC42EC-7A91-4E0A-B405-B21E6B8A59F6}" type="sibTrans" cxnId="{1456545E-A4B2-49D4-B5B6-344CCC733BF3}">
      <dgm:prSet/>
      <dgm:spPr/>
      <dgm:t>
        <a:bodyPr/>
        <a:lstStyle/>
        <a:p>
          <a:endParaRPr lang="bs-Latn-BA"/>
        </a:p>
      </dgm:t>
    </dgm:pt>
    <dgm:pt modelId="{A40726E1-E476-480C-B136-535702B9FE3F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solidFill>
                <a:srgbClr val="FF0000"/>
              </a:solidFill>
              <a:latin typeface="Arial Narrow" pitchFamily="34" charset="0"/>
            </a:rPr>
            <a:t>Studija o potencijalnim zonama opasnosti nije usvojena na nivou kompanije</a:t>
          </a:r>
          <a:endParaRPr lang="bs-Latn-BA" sz="1300" dirty="0">
            <a:solidFill>
              <a:srgbClr val="FF0000"/>
            </a:solidFill>
            <a:latin typeface="Arial Narrow" pitchFamily="34" charset="0"/>
          </a:endParaRPr>
        </a:p>
      </dgm:t>
    </dgm:pt>
    <dgm:pt modelId="{D5B6F5FA-7C1B-4CD8-A8B0-95CCE0B5D2B0}" type="parTrans" cxnId="{AFECB91D-841F-4A45-8AA9-E85FE4200122}">
      <dgm:prSet/>
      <dgm:spPr/>
      <dgm:t>
        <a:bodyPr/>
        <a:lstStyle/>
        <a:p>
          <a:endParaRPr lang="bs-Latn-BA"/>
        </a:p>
      </dgm:t>
    </dgm:pt>
    <dgm:pt modelId="{B7EEF13B-7283-454D-80E7-F76EF0522551}" type="sibTrans" cxnId="{AFECB91D-841F-4A45-8AA9-E85FE4200122}">
      <dgm:prSet/>
      <dgm:spPr/>
      <dgm:t>
        <a:bodyPr/>
        <a:lstStyle/>
        <a:p>
          <a:endParaRPr lang="bs-Latn-BA"/>
        </a:p>
      </dgm:t>
    </dgm:pt>
    <dgm:pt modelId="{43A32CF6-D769-4268-8882-EC613CACC832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solidFill>
                <a:srgbClr val="FF0000"/>
              </a:solidFill>
              <a:latin typeface="Arial Narrow" pitchFamily="34" charset="0"/>
            </a:rPr>
            <a:t>Evidencija o zaduženju zaštitne opreme se ne vodi</a:t>
          </a:r>
          <a:endParaRPr lang="bs-Latn-BA" sz="1300" dirty="0">
            <a:solidFill>
              <a:srgbClr val="FF0000"/>
            </a:solidFill>
            <a:latin typeface="Arial Narrow" pitchFamily="34" charset="0"/>
          </a:endParaRPr>
        </a:p>
      </dgm:t>
    </dgm:pt>
    <dgm:pt modelId="{4ED9B694-B16D-4610-9216-96200AF9516C}" type="parTrans" cxnId="{C9A4C770-C58C-4417-A038-DC288F8ACDF8}">
      <dgm:prSet/>
      <dgm:spPr/>
      <dgm:t>
        <a:bodyPr/>
        <a:lstStyle/>
        <a:p>
          <a:endParaRPr lang="bs-Latn-BA"/>
        </a:p>
      </dgm:t>
    </dgm:pt>
    <dgm:pt modelId="{80D8B5D1-ED3E-43A3-8E48-3F9499DF70AE}" type="sibTrans" cxnId="{C9A4C770-C58C-4417-A038-DC288F8ACDF8}">
      <dgm:prSet/>
      <dgm:spPr/>
      <dgm:t>
        <a:bodyPr/>
        <a:lstStyle/>
        <a:p>
          <a:endParaRPr lang="bs-Latn-BA"/>
        </a:p>
      </dgm:t>
    </dgm:pt>
    <dgm:pt modelId="{0417764F-0F8D-4F99-9DD9-64F29617186A}">
      <dgm:prSet custT="1"/>
      <dgm:spPr/>
      <dgm:t>
        <a:bodyPr/>
        <a:lstStyle/>
        <a:p>
          <a:r>
            <a:rPr lang="bs-Latn-BA" sz="1300" dirty="0" smtClean="0">
              <a:solidFill>
                <a:srgbClr val="FF0000"/>
              </a:solidFill>
              <a:latin typeface="Arial Narrow" pitchFamily="34" charset="0"/>
            </a:rPr>
            <a:t>Zaposlenici nisu obučeni za siguran rad i zaštitu od požara  </a:t>
          </a:r>
          <a:endParaRPr lang="bs-Latn-BA" sz="1300" dirty="0">
            <a:solidFill>
              <a:srgbClr val="FF0000"/>
            </a:solidFill>
            <a:latin typeface="Arial Narrow" pitchFamily="34" charset="0"/>
          </a:endParaRPr>
        </a:p>
      </dgm:t>
    </dgm:pt>
    <dgm:pt modelId="{61AF7F83-D0E1-41C3-9760-B8E017A24719}" type="parTrans" cxnId="{5226A75D-01A9-4C5B-A6E5-A58636817D0C}">
      <dgm:prSet/>
      <dgm:spPr/>
      <dgm:t>
        <a:bodyPr/>
        <a:lstStyle/>
        <a:p>
          <a:endParaRPr lang="bs-Latn-BA"/>
        </a:p>
      </dgm:t>
    </dgm:pt>
    <dgm:pt modelId="{B36B66BE-C730-45FC-A996-98E561EDC47A}" type="sibTrans" cxnId="{5226A75D-01A9-4C5B-A6E5-A58636817D0C}">
      <dgm:prSet/>
      <dgm:spPr/>
      <dgm:t>
        <a:bodyPr/>
        <a:lstStyle/>
        <a:p>
          <a:endParaRPr lang="bs-Latn-BA"/>
        </a:p>
      </dgm:t>
    </dgm:pt>
    <dgm:pt modelId="{A5ECC9F5-8603-4A61-8C4A-451E233FA603}">
      <dgm:prSet custT="1"/>
      <dgm:spPr/>
      <dgm:t>
        <a:bodyPr/>
        <a:lstStyle/>
        <a:p>
          <a:r>
            <a:rPr lang="bs-Latn-BA" sz="1300" dirty="0" smtClean="0">
              <a:solidFill>
                <a:srgbClr val="FF0000"/>
              </a:solidFill>
              <a:latin typeface="Arial Narrow" pitchFamily="34" charset="0"/>
            </a:rPr>
            <a:t>Vodna dozvola istekla</a:t>
          </a:r>
          <a:endParaRPr lang="bs-Latn-BA" sz="1300" dirty="0">
            <a:solidFill>
              <a:srgbClr val="FF0000"/>
            </a:solidFill>
            <a:latin typeface="Arial Narrow" pitchFamily="34" charset="0"/>
          </a:endParaRPr>
        </a:p>
      </dgm:t>
    </dgm:pt>
    <dgm:pt modelId="{3CE967A2-2B80-4D9F-A7E3-03C9C7D010BB}" type="parTrans" cxnId="{3DD80F10-4832-45A3-8A64-08B77C0D2D4B}">
      <dgm:prSet/>
      <dgm:spPr/>
      <dgm:t>
        <a:bodyPr/>
        <a:lstStyle/>
        <a:p>
          <a:endParaRPr lang="bs-Latn-BA"/>
        </a:p>
      </dgm:t>
    </dgm:pt>
    <dgm:pt modelId="{ABDAEC34-9A8B-4021-B9E6-1AEF2D3B4F03}" type="sibTrans" cxnId="{3DD80F10-4832-45A3-8A64-08B77C0D2D4B}">
      <dgm:prSet/>
      <dgm:spPr/>
      <dgm:t>
        <a:bodyPr/>
        <a:lstStyle/>
        <a:p>
          <a:endParaRPr lang="bs-Latn-BA"/>
        </a:p>
      </dgm:t>
    </dgm:pt>
    <dgm:pt modelId="{E46180FB-4168-487A-9344-0BAFAE64A884}">
      <dgm:prSet custT="1"/>
      <dgm:spPr/>
      <dgm:t>
        <a:bodyPr/>
        <a:lstStyle/>
        <a:p>
          <a:r>
            <a:rPr lang="bs-Latn-BA" sz="1300" dirty="0" smtClean="0">
              <a:solidFill>
                <a:srgbClr val="FF0000"/>
              </a:solidFill>
              <a:latin typeface="Arial Narrow" pitchFamily="34" charset="0"/>
            </a:rPr>
            <a:t>Ispitivanje kvaliteta i kvantiteta otpadnih voda nije obavljeno</a:t>
          </a:r>
          <a:endParaRPr lang="bs-Latn-BA" sz="1300" dirty="0">
            <a:solidFill>
              <a:srgbClr val="FF0000"/>
            </a:solidFill>
            <a:latin typeface="Arial Narrow" pitchFamily="34" charset="0"/>
          </a:endParaRPr>
        </a:p>
      </dgm:t>
    </dgm:pt>
    <dgm:pt modelId="{0826E468-3F67-4622-9BB2-EF643E4B6189}" type="parTrans" cxnId="{275CB0F4-E549-4C08-AD52-B2F1A6BC4E18}">
      <dgm:prSet/>
      <dgm:spPr/>
      <dgm:t>
        <a:bodyPr/>
        <a:lstStyle/>
        <a:p>
          <a:endParaRPr lang="bs-Latn-BA"/>
        </a:p>
      </dgm:t>
    </dgm:pt>
    <dgm:pt modelId="{5D005B5F-987E-4D78-ABA6-A1586C310C97}" type="sibTrans" cxnId="{275CB0F4-E549-4C08-AD52-B2F1A6BC4E18}">
      <dgm:prSet/>
      <dgm:spPr/>
      <dgm:t>
        <a:bodyPr/>
        <a:lstStyle/>
        <a:p>
          <a:endParaRPr lang="bs-Latn-BA"/>
        </a:p>
      </dgm:t>
    </dgm:pt>
    <dgm:pt modelId="{BA302909-27C1-4F80-B862-AAC97E2E76B5}" type="pres">
      <dgm:prSet presAssocID="{EDA6B366-D5A5-4F4D-9A33-4E44D40F220E}" presName="Name0" presStyleCnt="0">
        <dgm:presLayoutVars>
          <dgm:dir/>
          <dgm:animLvl val="lvl"/>
          <dgm:resizeHandles val="exact"/>
        </dgm:presLayoutVars>
      </dgm:prSet>
      <dgm:spPr/>
    </dgm:pt>
    <dgm:pt modelId="{BD3D315C-1B99-4595-9731-1A2255B91912}" type="pres">
      <dgm:prSet presAssocID="{EDA6B366-D5A5-4F4D-9A33-4E44D40F220E}" presName="tSp" presStyleCnt="0"/>
      <dgm:spPr/>
    </dgm:pt>
    <dgm:pt modelId="{BA39F581-34AF-43EB-AA9A-C93066198276}" type="pres">
      <dgm:prSet presAssocID="{EDA6B366-D5A5-4F4D-9A33-4E44D40F220E}" presName="bSp" presStyleCnt="0"/>
      <dgm:spPr/>
    </dgm:pt>
    <dgm:pt modelId="{D3676801-B2D0-48A2-BBA6-9D456C753FB6}" type="pres">
      <dgm:prSet presAssocID="{EDA6B366-D5A5-4F4D-9A33-4E44D40F220E}" presName="process" presStyleCnt="0"/>
      <dgm:spPr/>
    </dgm:pt>
    <dgm:pt modelId="{35A86612-24F7-4E77-A316-B35545DEF4C9}" type="pres">
      <dgm:prSet presAssocID="{7557E311-FE14-4F02-A6FC-BC8436953239}" presName="composite1" presStyleCnt="0"/>
      <dgm:spPr/>
    </dgm:pt>
    <dgm:pt modelId="{73D09CF2-4254-4EB2-AB2E-D99C0B56C628}" type="pres">
      <dgm:prSet presAssocID="{7557E311-FE14-4F02-A6FC-BC8436953239}" presName="dummyNode1" presStyleLbl="node1" presStyleIdx="0" presStyleCnt="3"/>
      <dgm:spPr/>
    </dgm:pt>
    <dgm:pt modelId="{A93B8EB0-5917-4F95-865A-04B3DAD581FC}" type="pres">
      <dgm:prSet presAssocID="{7557E311-FE14-4F02-A6FC-BC8436953239}" presName="childNode1" presStyleLbl="bgAcc1" presStyleIdx="0" presStyleCnt="3" custScaleX="122409" custScaleY="161248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D2D0207-8D67-4F96-80B9-12D24691B62A}" type="pres">
      <dgm:prSet presAssocID="{7557E311-FE14-4F02-A6FC-BC843695323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779572B-95B0-4A92-B7AF-E4E7717B1B01}" type="pres">
      <dgm:prSet presAssocID="{7557E311-FE14-4F02-A6FC-BC8436953239}" presName="parentNode1" presStyleLbl="node1" presStyleIdx="0" presStyleCnt="3" custLinFactNeighborX="-4589" custLinFactNeighborY="8520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0528349-2B46-42ED-A12B-5A90E83BB5D9}" type="pres">
      <dgm:prSet presAssocID="{7557E311-FE14-4F02-A6FC-BC8436953239}" presName="connSite1" presStyleCnt="0"/>
      <dgm:spPr/>
    </dgm:pt>
    <dgm:pt modelId="{0A23721F-50CB-4195-9283-0EC0700496AC}" type="pres">
      <dgm:prSet presAssocID="{A5BBA54F-5194-44DE-B1A6-B4767E542E8A}" presName="Name9" presStyleLbl="sibTrans2D1" presStyleIdx="0" presStyleCnt="2" custAng="20566655"/>
      <dgm:spPr/>
      <dgm:t>
        <a:bodyPr/>
        <a:lstStyle/>
        <a:p>
          <a:endParaRPr lang="en-US"/>
        </a:p>
      </dgm:t>
    </dgm:pt>
    <dgm:pt modelId="{31A8F845-325C-4F60-A13F-E02E6DEE412F}" type="pres">
      <dgm:prSet presAssocID="{8D276432-ADED-46EE-8EBA-444562EFF934}" presName="composite2" presStyleCnt="0"/>
      <dgm:spPr/>
    </dgm:pt>
    <dgm:pt modelId="{7B2308F5-1284-4B97-9F13-AB1E432AFD30}" type="pres">
      <dgm:prSet presAssocID="{8D276432-ADED-46EE-8EBA-444562EFF934}" presName="dummyNode2" presStyleLbl="node1" presStyleIdx="0" presStyleCnt="3"/>
      <dgm:spPr/>
    </dgm:pt>
    <dgm:pt modelId="{0F65AE80-8CDE-4967-80F1-649AB638676A}" type="pres">
      <dgm:prSet presAssocID="{8D276432-ADED-46EE-8EBA-444562EFF93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F0C0AF2-A073-421F-96F3-55AEA7CB6FD6}" type="pres">
      <dgm:prSet presAssocID="{8D276432-ADED-46EE-8EBA-444562EFF93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4C92C3B-F503-49C3-85A8-2BD3005EB54C}" type="pres">
      <dgm:prSet presAssocID="{8D276432-ADED-46EE-8EBA-444562EFF93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9EA0-CE80-4071-9587-5A20B139C130}" type="pres">
      <dgm:prSet presAssocID="{8D276432-ADED-46EE-8EBA-444562EFF934}" presName="connSite2" presStyleCnt="0"/>
      <dgm:spPr/>
    </dgm:pt>
    <dgm:pt modelId="{72D85272-F222-4E7A-AFC0-6FBA53318B5F}" type="pres">
      <dgm:prSet presAssocID="{BE3AD687-DD68-4B59-921B-C864AD6BA799}" presName="Name18" presStyleLbl="sibTrans2D1" presStyleIdx="1" presStyleCnt="2" custAng="603803"/>
      <dgm:spPr/>
      <dgm:t>
        <a:bodyPr/>
        <a:lstStyle/>
        <a:p>
          <a:endParaRPr lang="en-US"/>
        </a:p>
      </dgm:t>
    </dgm:pt>
    <dgm:pt modelId="{C9FA7E00-0BB3-49B7-8E81-5CD5E396D11A}" type="pres">
      <dgm:prSet presAssocID="{310A1BBF-F515-459F-9330-76A65AF23BF7}" presName="composite1" presStyleCnt="0"/>
      <dgm:spPr/>
    </dgm:pt>
    <dgm:pt modelId="{84766EFE-D10A-46AD-9305-EC68555DE291}" type="pres">
      <dgm:prSet presAssocID="{310A1BBF-F515-459F-9330-76A65AF23BF7}" presName="dummyNode1" presStyleLbl="node1" presStyleIdx="1" presStyleCnt="3"/>
      <dgm:spPr/>
    </dgm:pt>
    <dgm:pt modelId="{A03D9E43-58D1-4FD4-AD45-E044A6019BB1}" type="pres">
      <dgm:prSet presAssocID="{310A1BBF-F515-459F-9330-76A65AF23BF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F591EF9-8B4E-470E-988F-8C5F651AD3A7}" type="pres">
      <dgm:prSet presAssocID="{310A1BBF-F515-459F-9330-76A65AF23BF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E276755-3C48-4BCB-892F-A48FB1B5EA2D}" type="pres">
      <dgm:prSet presAssocID="{310A1BBF-F515-459F-9330-76A65AF23BF7}" presName="parentNode1" presStyleLbl="node1" presStyleIdx="2" presStyleCnt="3" custLinFactNeighborX="756" custLinFactNeighborY="27912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1803E42E-01B4-4838-B2D9-48213C5CFDA6}" type="pres">
      <dgm:prSet presAssocID="{310A1BBF-F515-459F-9330-76A65AF23BF7}" presName="connSite1" presStyleCnt="0"/>
      <dgm:spPr/>
    </dgm:pt>
  </dgm:ptLst>
  <dgm:cxnLst>
    <dgm:cxn modelId="{AFECB91D-841F-4A45-8AA9-E85FE4200122}" srcId="{7557E311-FE14-4F02-A6FC-BC8436953239}" destId="{A40726E1-E476-480C-B136-535702B9FE3F}" srcOrd="2" destOrd="0" parTransId="{D5B6F5FA-7C1B-4CD8-A8B0-95CCE0B5D2B0}" sibTransId="{B7EEF13B-7283-454D-80E7-F76EF0522551}"/>
    <dgm:cxn modelId="{7500E875-F046-4049-A99F-036D7FB5F4A0}" srcId="{7557E311-FE14-4F02-A6FC-BC8436953239}" destId="{9B8DFB79-D051-4A54-952D-3F55C8CE9463}" srcOrd="7" destOrd="0" parTransId="{E2DB1B26-CFAB-45AE-A26A-C22AD54FB8C6}" sibTransId="{BBEE01F8-2506-4572-88A3-726597DE4D7A}"/>
    <dgm:cxn modelId="{BF1FB3AA-FBC7-4682-BDDD-2ADB579CBF7F}" type="presOf" srcId="{A40726E1-E476-480C-B136-535702B9FE3F}" destId="{4D2D0207-8D67-4F96-80B9-12D24691B62A}" srcOrd="1" destOrd="2" presId="urn:microsoft.com/office/officeart/2005/8/layout/hProcess4"/>
    <dgm:cxn modelId="{E224EF00-EE90-4213-9E7B-A27C0190BE9C}" type="presOf" srcId="{05316D7A-3030-4EBB-BD2A-CF2A1326767E}" destId="{4D2D0207-8D67-4F96-80B9-12D24691B62A}" srcOrd="1" destOrd="0" presId="urn:microsoft.com/office/officeart/2005/8/layout/hProcess4"/>
    <dgm:cxn modelId="{E32C79F6-468E-436F-AB05-F72CF6303F8E}" type="presOf" srcId="{E2422618-1C80-4E03-8108-A3D96FC4802C}" destId="{6F0C0AF2-A073-421F-96F3-55AEA7CB6FD6}" srcOrd="1" destOrd="0" presId="urn:microsoft.com/office/officeart/2005/8/layout/hProcess4"/>
    <dgm:cxn modelId="{42232ACF-073E-4E8C-9093-E40130035252}" type="presOf" srcId="{A40726E1-E476-480C-B136-535702B9FE3F}" destId="{A93B8EB0-5917-4F95-865A-04B3DAD581FC}" srcOrd="0" destOrd="2" presId="urn:microsoft.com/office/officeart/2005/8/layout/hProcess4"/>
    <dgm:cxn modelId="{A41A4EF8-137F-4883-AE56-8A31D955C015}" type="presOf" srcId="{0417764F-0F8D-4F99-9DD9-64F29617186A}" destId="{A93B8EB0-5917-4F95-865A-04B3DAD581FC}" srcOrd="0" destOrd="4" presId="urn:microsoft.com/office/officeart/2005/8/layout/hProcess4"/>
    <dgm:cxn modelId="{273CCF08-497B-432E-B69E-55F1D23BD6EF}" srcId="{EDA6B366-D5A5-4F4D-9A33-4E44D40F220E}" destId="{7557E311-FE14-4F02-A6FC-BC8436953239}" srcOrd="0" destOrd="0" parTransId="{D33F5ABD-C16B-48BA-9279-2AED92A0330F}" sibTransId="{A5BBA54F-5194-44DE-B1A6-B4767E542E8A}"/>
    <dgm:cxn modelId="{A93D6033-814B-469A-8269-E7DFBAAB883C}" type="presOf" srcId="{43A32CF6-D769-4268-8882-EC613CACC832}" destId="{4D2D0207-8D67-4F96-80B9-12D24691B62A}" srcOrd="1" destOrd="3" presId="urn:microsoft.com/office/officeart/2005/8/layout/hProcess4"/>
    <dgm:cxn modelId="{2E467AB4-2041-4121-BF22-BC62AFB0DDCC}" type="presOf" srcId="{43A32CF6-D769-4268-8882-EC613CACC832}" destId="{A93B8EB0-5917-4F95-865A-04B3DAD581FC}" srcOrd="0" destOrd="3" presId="urn:microsoft.com/office/officeart/2005/8/layout/hProcess4"/>
    <dgm:cxn modelId="{81EFC014-51E7-4A98-B739-BB361FEDFCED}" type="presOf" srcId="{70E56BCF-535A-4649-B5A4-3CA9BA3E1002}" destId="{4D2D0207-8D67-4F96-80B9-12D24691B62A}" srcOrd="1" destOrd="1" presId="urn:microsoft.com/office/officeart/2005/8/layout/hProcess4"/>
    <dgm:cxn modelId="{395C2A5A-6E4C-4CC4-9A49-1B4D5CAA1BEA}" type="presOf" srcId="{E46180FB-4168-487A-9344-0BAFAE64A884}" destId="{4D2D0207-8D67-4F96-80B9-12D24691B62A}" srcOrd="1" destOrd="6" presId="urn:microsoft.com/office/officeart/2005/8/layout/hProcess4"/>
    <dgm:cxn modelId="{A4C43CA9-ABDD-4124-842E-139B928E617C}" type="presOf" srcId="{E2422618-1C80-4E03-8108-A3D96FC4802C}" destId="{0F65AE80-8CDE-4967-80F1-649AB638676A}" srcOrd="0" destOrd="0" presId="urn:microsoft.com/office/officeart/2005/8/layout/hProcess4"/>
    <dgm:cxn modelId="{7BE20DA1-A75F-41EF-BBA2-A7B63730A6A2}" type="presOf" srcId="{BE3AD687-DD68-4B59-921B-C864AD6BA799}" destId="{72D85272-F222-4E7A-AFC0-6FBA53318B5F}" srcOrd="0" destOrd="0" presId="urn:microsoft.com/office/officeart/2005/8/layout/hProcess4"/>
    <dgm:cxn modelId="{9B073EE5-9602-4764-8861-876A71401483}" srcId="{EDA6B366-D5A5-4F4D-9A33-4E44D40F220E}" destId="{310A1BBF-F515-459F-9330-76A65AF23BF7}" srcOrd="2" destOrd="0" parTransId="{2BE09A40-7B24-4DD2-AF89-EF4DA9C9ED92}" sibTransId="{A00F732F-02F7-4E5B-AF83-558D8FB35C4F}"/>
    <dgm:cxn modelId="{3CD0A9FC-7504-467A-85DF-9200A7F43E8A}" type="presOf" srcId="{70E56BCF-535A-4649-B5A4-3CA9BA3E1002}" destId="{A93B8EB0-5917-4F95-865A-04B3DAD581FC}" srcOrd="0" destOrd="1" presId="urn:microsoft.com/office/officeart/2005/8/layout/hProcess4"/>
    <dgm:cxn modelId="{4BA35D0D-A9C8-4FC2-AAD5-0D645BD594FA}" type="presOf" srcId="{310A1BBF-F515-459F-9330-76A65AF23BF7}" destId="{FE276755-3C48-4BCB-892F-A48FB1B5EA2D}" srcOrd="0" destOrd="0" presId="urn:microsoft.com/office/officeart/2005/8/layout/hProcess4"/>
    <dgm:cxn modelId="{076E7866-1A5B-4813-A491-87D93B05E728}" type="presOf" srcId="{A5ECC9F5-8603-4A61-8C4A-451E233FA603}" destId="{A93B8EB0-5917-4F95-865A-04B3DAD581FC}" srcOrd="0" destOrd="5" presId="urn:microsoft.com/office/officeart/2005/8/layout/hProcess4"/>
    <dgm:cxn modelId="{16D343F0-3DB7-41F9-A4EA-AC873EED2C3A}" type="presOf" srcId="{7557E311-FE14-4F02-A6FC-BC8436953239}" destId="{4779572B-95B0-4A92-B7AF-E4E7717B1B01}" srcOrd="0" destOrd="0" presId="urn:microsoft.com/office/officeart/2005/8/layout/hProcess4"/>
    <dgm:cxn modelId="{8F434A0C-FF42-4486-99CD-A3C8F1E54405}" type="presOf" srcId="{A56E96BC-02E2-4D02-BACE-7C9D5C210587}" destId="{EF591EF9-8B4E-470E-988F-8C5F651AD3A7}" srcOrd="1" destOrd="0" presId="urn:microsoft.com/office/officeart/2005/8/layout/hProcess4"/>
    <dgm:cxn modelId="{DFA07A00-F470-4B4B-8768-5E31C223D911}" type="presOf" srcId="{0417764F-0F8D-4F99-9DD9-64F29617186A}" destId="{4D2D0207-8D67-4F96-80B9-12D24691B62A}" srcOrd="1" destOrd="4" presId="urn:microsoft.com/office/officeart/2005/8/layout/hProcess4"/>
    <dgm:cxn modelId="{B8348E5D-0501-4295-9F83-167050665EC8}" type="presOf" srcId="{EDA6B366-D5A5-4F4D-9A33-4E44D40F220E}" destId="{BA302909-27C1-4F80-B862-AAC97E2E76B5}" srcOrd="0" destOrd="0" presId="urn:microsoft.com/office/officeart/2005/8/layout/hProcess4"/>
    <dgm:cxn modelId="{60C0BF3C-8354-4A7A-8C80-607C4DCE2540}" type="presOf" srcId="{A56E96BC-02E2-4D02-BACE-7C9D5C210587}" destId="{A03D9E43-58D1-4FD4-AD45-E044A6019BB1}" srcOrd="0" destOrd="0" presId="urn:microsoft.com/office/officeart/2005/8/layout/hProcess4"/>
    <dgm:cxn modelId="{0CD396EA-3D02-4CD1-AB09-BA2A0821D833}" type="presOf" srcId="{9B8DFB79-D051-4A54-952D-3F55C8CE9463}" destId="{A93B8EB0-5917-4F95-865A-04B3DAD581FC}" srcOrd="0" destOrd="7" presId="urn:microsoft.com/office/officeart/2005/8/layout/hProcess4"/>
    <dgm:cxn modelId="{CA85F6D1-D7A0-425A-A389-8CDF28B0D2E3}" type="presOf" srcId="{A5BBA54F-5194-44DE-B1A6-B4767E542E8A}" destId="{0A23721F-50CB-4195-9283-0EC0700496AC}" srcOrd="0" destOrd="0" presId="urn:microsoft.com/office/officeart/2005/8/layout/hProcess4"/>
    <dgm:cxn modelId="{C9A4C770-C58C-4417-A038-DC288F8ACDF8}" srcId="{7557E311-FE14-4F02-A6FC-BC8436953239}" destId="{43A32CF6-D769-4268-8882-EC613CACC832}" srcOrd="3" destOrd="0" parTransId="{4ED9B694-B16D-4610-9216-96200AF9516C}" sibTransId="{80D8B5D1-ED3E-43A3-8E48-3F9499DF70AE}"/>
    <dgm:cxn modelId="{5226A75D-01A9-4C5B-A6E5-A58636817D0C}" srcId="{7557E311-FE14-4F02-A6FC-BC8436953239}" destId="{0417764F-0F8D-4F99-9DD9-64F29617186A}" srcOrd="4" destOrd="0" parTransId="{61AF7F83-D0E1-41C3-9760-B8E017A24719}" sibTransId="{B36B66BE-C730-45FC-A996-98E561EDC47A}"/>
    <dgm:cxn modelId="{7AB4829F-CECC-423F-8EE3-D55F9FB850B6}" srcId="{8D276432-ADED-46EE-8EBA-444562EFF934}" destId="{E2422618-1C80-4E03-8108-A3D96FC4802C}" srcOrd="0" destOrd="0" parTransId="{0193F9AB-DA6C-45A0-A5A6-3820FE27FA72}" sibTransId="{98DE88E3-F96E-4CAA-B9F2-926AE27E0C51}"/>
    <dgm:cxn modelId="{D734CAEA-EC04-433E-9900-8AFD62C158C0}" srcId="{310A1BBF-F515-459F-9330-76A65AF23BF7}" destId="{A56E96BC-02E2-4D02-BACE-7C9D5C210587}" srcOrd="0" destOrd="0" parTransId="{29865FF8-8AAC-44B9-981F-A34F6DC6EDBD}" sibTransId="{301C92AF-F421-4FE2-BBA4-6E74E378BEB3}"/>
    <dgm:cxn modelId="{275CB0F4-E549-4C08-AD52-B2F1A6BC4E18}" srcId="{7557E311-FE14-4F02-A6FC-BC8436953239}" destId="{E46180FB-4168-487A-9344-0BAFAE64A884}" srcOrd="6" destOrd="0" parTransId="{0826E468-3F67-4622-9BB2-EF643E4B6189}" sibTransId="{5D005B5F-987E-4D78-ABA6-A1586C310C97}"/>
    <dgm:cxn modelId="{04FFE86E-CE15-4A5E-B57C-02BE7D554759}" type="presOf" srcId="{E46180FB-4168-487A-9344-0BAFAE64A884}" destId="{A93B8EB0-5917-4F95-865A-04B3DAD581FC}" srcOrd="0" destOrd="6" presId="urn:microsoft.com/office/officeart/2005/8/layout/hProcess4"/>
    <dgm:cxn modelId="{2F86FB11-F061-4266-A27C-F9B2B72268A5}" type="presOf" srcId="{9B8DFB79-D051-4A54-952D-3F55C8CE9463}" destId="{4D2D0207-8D67-4F96-80B9-12D24691B62A}" srcOrd="1" destOrd="7" presId="urn:microsoft.com/office/officeart/2005/8/layout/hProcess4"/>
    <dgm:cxn modelId="{93B59AC0-7BC0-4FFA-AE8A-013BBDFDEF84}" type="presOf" srcId="{A5ECC9F5-8603-4A61-8C4A-451E233FA603}" destId="{4D2D0207-8D67-4F96-80B9-12D24691B62A}" srcOrd="1" destOrd="5" presId="urn:microsoft.com/office/officeart/2005/8/layout/hProcess4"/>
    <dgm:cxn modelId="{B602EE5E-BDEE-4997-BAC0-3FD0392BB471}" srcId="{EDA6B366-D5A5-4F4D-9A33-4E44D40F220E}" destId="{8D276432-ADED-46EE-8EBA-444562EFF934}" srcOrd="1" destOrd="0" parTransId="{FE2A308B-786F-4C02-9F89-211B1181AE86}" sibTransId="{BE3AD687-DD68-4B59-921B-C864AD6BA799}"/>
    <dgm:cxn modelId="{D6A2AD70-D23F-456D-9C84-49C6095A82EE}" srcId="{7557E311-FE14-4F02-A6FC-BC8436953239}" destId="{05316D7A-3030-4EBB-BD2A-CF2A1326767E}" srcOrd="0" destOrd="0" parTransId="{4D2BD8BC-FFE1-428A-960C-8006C8DDFD03}" sibTransId="{1B2F7082-CEBF-410A-AA41-C7BD90301834}"/>
    <dgm:cxn modelId="{242CBA0B-880C-4740-BB43-AB9DB1B8F0FA}" type="presOf" srcId="{8D276432-ADED-46EE-8EBA-444562EFF934}" destId="{64C92C3B-F503-49C3-85A8-2BD3005EB54C}" srcOrd="0" destOrd="0" presId="urn:microsoft.com/office/officeart/2005/8/layout/hProcess4"/>
    <dgm:cxn modelId="{0387599F-7E51-4FE5-A38E-1D419D57263A}" type="presOf" srcId="{05316D7A-3030-4EBB-BD2A-CF2A1326767E}" destId="{A93B8EB0-5917-4F95-865A-04B3DAD581FC}" srcOrd="0" destOrd="0" presId="urn:microsoft.com/office/officeart/2005/8/layout/hProcess4"/>
    <dgm:cxn modelId="{3DD80F10-4832-45A3-8A64-08B77C0D2D4B}" srcId="{7557E311-FE14-4F02-A6FC-BC8436953239}" destId="{A5ECC9F5-8603-4A61-8C4A-451E233FA603}" srcOrd="5" destOrd="0" parTransId="{3CE967A2-2B80-4D9F-A7E3-03C9C7D010BB}" sibTransId="{ABDAEC34-9A8B-4021-B9E6-1AEF2D3B4F03}"/>
    <dgm:cxn modelId="{1456545E-A4B2-49D4-B5B6-344CCC733BF3}" srcId="{7557E311-FE14-4F02-A6FC-BC8436953239}" destId="{70E56BCF-535A-4649-B5A4-3CA9BA3E1002}" srcOrd="1" destOrd="0" parTransId="{60F761B0-E4A5-4FF2-8A3D-FEDAA92696F0}" sibTransId="{C1BC42EC-7A91-4E0A-B405-B21E6B8A59F6}"/>
    <dgm:cxn modelId="{22983779-37D1-4BEC-A456-DDCA9D63A9DE}" type="presParOf" srcId="{BA302909-27C1-4F80-B862-AAC97E2E76B5}" destId="{BD3D315C-1B99-4595-9731-1A2255B91912}" srcOrd="0" destOrd="0" presId="urn:microsoft.com/office/officeart/2005/8/layout/hProcess4"/>
    <dgm:cxn modelId="{DBEE2A7F-3C7B-4666-9CEC-62937264D317}" type="presParOf" srcId="{BA302909-27C1-4F80-B862-AAC97E2E76B5}" destId="{BA39F581-34AF-43EB-AA9A-C93066198276}" srcOrd="1" destOrd="0" presId="urn:microsoft.com/office/officeart/2005/8/layout/hProcess4"/>
    <dgm:cxn modelId="{406F0F93-A689-496C-9E7B-E8D515D2244E}" type="presParOf" srcId="{BA302909-27C1-4F80-B862-AAC97E2E76B5}" destId="{D3676801-B2D0-48A2-BBA6-9D456C753FB6}" srcOrd="2" destOrd="0" presId="urn:microsoft.com/office/officeart/2005/8/layout/hProcess4"/>
    <dgm:cxn modelId="{FF272146-2ABB-4427-802C-E96D05ED2C8A}" type="presParOf" srcId="{D3676801-B2D0-48A2-BBA6-9D456C753FB6}" destId="{35A86612-24F7-4E77-A316-B35545DEF4C9}" srcOrd="0" destOrd="0" presId="urn:microsoft.com/office/officeart/2005/8/layout/hProcess4"/>
    <dgm:cxn modelId="{A8F3E8CE-5D49-4344-A26B-C9B33A251934}" type="presParOf" srcId="{35A86612-24F7-4E77-A316-B35545DEF4C9}" destId="{73D09CF2-4254-4EB2-AB2E-D99C0B56C628}" srcOrd="0" destOrd="0" presId="urn:microsoft.com/office/officeart/2005/8/layout/hProcess4"/>
    <dgm:cxn modelId="{9C294151-981F-448F-9482-DAC5EEC2F84C}" type="presParOf" srcId="{35A86612-24F7-4E77-A316-B35545DEF4C9}" destId="{A93B8EB0-5917-4F95-865A-04B3DAD581FC}" srcOrd="1" destOrd="0" presId="urn:microsoft.com/office/officeart/2005/8/layout/hProcess4"/>
    <dgm:cxn modelId="{DD95A2BF-65CF-4775-9F1B-62EC6F53547A}" type="presParOf" srcId="{35A86612-24F7-4E77-A316-B35545DEF4C9}" destId="{4D2D0207-8D67-4F96-80B9-12D24691B62A}" srcOrd="2" destOrd="0" presId="urn:microsoft.com/office/officeart/2005/8/layout/hProcess4"/>
    <dgm:cxn modelId="{C480AEBD-3535-48E2-94B0-78D5A866F4C2}" type="presParOf" srcId="{35A86612-24F7-4E77-A316-B35545DEF4C9}" destId="{4779572B-95B0-4A92-B7AF-E4E7717B1B01}" srcOrd="3" destOrd="0" presId="urn:microsoft.com/office/officeart/2005/8/layout/hProcess4"/>
    <dgm:cxn modelId="{698A27B9-6904-4BCF-ADB2-F3B2456458E1}" type="presParOf" srcId="{35A86612-24F7-4E77-A316-B35545DEF4C9}" destId="{E0528349-2B46-42ED-A12B-5A90E83BB5D9}" srcOrd="4" destOrd="0" presId="urn:microsoft.com/office/officeart/2005/8/layout/hProcess4"/>
    <dgm:cxn modelId="{337CD4DD-93D6-42AF-A492-862B67598B34}" type="presParOf" srcId="{D3676801-B2D0-48A2-BBA6-9D456C753FB6}" destId="{0A23721F-50CB-4195-9283-0EC0700496AC}" srcOrd="1" destOrd="0" presId="urn:microsoft.com/office/officeart/2005/8/layout/hProcess4"/>
    <dgm:cxn modelId="{D1FD52F0-2BCE-46CF-AEE9-0E59051BE094}" type="presParOf" srcId="{D3676801-B2D0-48A2-BBA6-9D456C753FB6}" destId="{31A8F845-325C-4F60-A13F-E02E6DEE412F}" srcOrd="2" destOrd="0" presId="urn:microsoft.com/office/officeart/2005/8/layout/hProcess4"/>
    <dgm:cxn modelId="{52CAF9CA-8F5E-4F12-B780-76E874D31FFB}" type="presParOf" srcId="{31A8F845-325C-4F60-A13F-E02E6DEE412F}" destId="{7B2308F5-1284-4B97-9F13-AB1E432AFD30}" srcOrd="0" destOrd="0" presId="urn:microsoft.com/office/officeart/2005/8/layout/hProcess4"/>
    <dgm:cxn modelId="{BEF32030-E23C-4C79-BF41-73B7C320DFD1}" type="presParOf" srcId="{31A8F845-325C-4F60-A13F-E02E6DEE412F}" destId="{0F65AE80-8CDE-4967-80F1-649AB638676A}" srcOrd="1" destOrd="0" presId="urn:microsoft.com/office/officeart/2005/8/layout/hProcess4"/>
    <dgm:cxn modelId="{8D576D82-9F78-4D55-A5AE-92AC0F6BABD0}" type="presParOf" srcId="{31A8F845-325C-4F60-A13F-E02E6DEE412F}" destId="{6F0C0AF2-A073-421F-96F3-55AEA7CB6FD6}" srcOrd="2" destOrd="0" presId="urn:microsoft.com/office/officeart/2005/8/layout/hProcess4"/>
    <dgm:cxn modelId="{193B078C-A266-4BA7-A6D2-B70AB7FE01C6}" type="presParOf" srcId="{31A8F845-325C-4F60-A13F-E02E6DEE412F}" destId="{64C92C3B-F503-49C3-85A8-2BD3005EB54C}" srcOrd="3" destOrd="0" presId="urn:microsoft.com/office/officeart/2005/8/layout/hProcess4"/>
    <dgm:cxn modelId="{DC2C3D89-CD6C-45B1-92BA-792794EE52AC}" type="presParOf" srcId="{31A8F845-325C-4F60-A13F-E02E6DEE412F}" destId="{B8B19EA0-CE80-4071-9587-5A20B139C130}" srcOrd="4" destOrd="0" presId="urn:microsoft.com/office/officeart/2005/8/layout/hProcess4"/>
    <dgm:cxn modelId="{0FCCEC30-F0A8-4CCD-B52F-2E5FA15DFD37}" type="presParOf" srcId="{D3676801-B2D0-48A2-BBA6-9D456C753FB6}" destId="{72D85272-F222-4E7A-AFC0-6FBA53318B5F}" srcOrd="3" destOrd="0" presId="urn:microsoft.com/office/officeart/2005/8/layout/hProcess4"/>
    <dgm:cxn modelId="{978A5549-6141-47AF-83EC-37B101A5534E}" type="presParOf" srcId="{D3676801-B2D0-48A2-BBA6-9D456C753FB6}" destId="{C9FA7E00-0BB3-49B7-8E81-5CD5E396D11A}" srcOrd="4" destOrd="0" presId="urn:microsoft.com/office/officeart/2005/8/layout/hProcess4"/>
    <dgm:cxn modelId="{EE33206A-38CD-4C78-9035-DFC139586CBF}" type="presParOf" srcId="{C9FA7E00-0BB3-49B7-8E81-5CD5E396D11A}" destId="{84766EFE-D10A-46AD-9305-EC68555DE291}" srcOrd="0" destOrd="0" presId="urn:microsoft.com/office/officeart/2005/8/layout/hProcess4"/>
    <dgm:cxn modelId="{BF82255C-59CA-4DF6-80F7-B025D9F46CB3}" type="presParOf" srcId="{C9FA7E00-0BB3-49B7-8E81-5CD5E396D11A}" destId="{A03D9E43-58D1-4FD4-AD45-E044A6019BB1}" srcOrd="1" destOrd="0" presId="urn:microsoft.com/office/officeart/2005/8/layout/hProcess4"/>
    <dgm:cxn modelId="{3FF685AF-192C-461A-A562-C06A2346C83C}" type="presParOf" srcId="{C9FA7E00-0BB3-49B7-8E81-5CD5E396D11A}" destId="{EF591EF9-8B4E-470E-988F-8C5F651AD3A7}" srcOrd="2" destOrd="0" presId="urn:microsoft.com/office/officeart/2005/8/layout/hProcess4"/>
    <dgm:cxn modelId="{B58FAC67-BC4D-424E-8D15-DC8AFAE5F142}" type="presParOf" srcId="{C9FA7E00-0BB3-49B7-8E81-5CD5E396D11A}" destId="{FE276755-3C48-4BCB-892F-A48FB1B5EA2D}" srcOrd="3" destOrd="0" presId="urn:microsoft.com/office/officeart/2005/8/layout/hProcess4"/>
    <dgm:cxn modelId="{DDF5E27B-272C-4720-BB1E-477EF48B1E95}" type="presParOf" srcId="{C9FA7E00-0BB3-49B7-8E81-5CD5E396D11A}" destId="{1803E42E-01B4-4838-B2D9-48213C5CFD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254142-CC67-467C-BA15-0C561670F6E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50253E03-A9D5-402E-B1B2-864DE51D6599}">
      <dgm:prSet phldrT="[Text]" custT="1"/>
      <dgm:spPr/>
      <dgm:t>
        <a:bodyPr/>
        <a:lstStyle/>
        <a:p>
          <a:r>
            <a:rPr lang="bs-Latn-BA" sz="1400" b="1" dirty="0" smtClean="0">
              <a:latin typeface="Arial Narrow" pitchFamily="34" charset="0"/>
            </a:rPr>
            <a:t>Investicija</a:t>
          </a:r>
          <a:endParaRPr lang="bs-Latn-BA" sz="1400" b="1" dirty="0">
            <a:latin typeface="Arial Narrow" pitchFamily="34" charset="0"/>
          </a:endParaRPr>
        </a:p>
      </dgm:t>
    </dgm:pt>
    <dgm:pt modelId="{FD8C905A-B707-4188-A6DA-ABB2976B6B36}" type="par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19C820D-8FA0-4A1D-8C52-B64E2D2D45A6}" type="sib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653D434-511C-46B3-BE79-80A3B228884A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Kvalitet i sigurnost proizvoda</a:t>
          </a:r>
          <a:endParaRPr lang="bs-Latn-BA" sz="1200" b="1" dirty="0">
            <a:latin typeface="Arial Narrow" pitchFamily="34" charset="0"/>
          </a:endParaRPr>
        </a:p>
      </dgm:t>
    </dgm:pt>
    <dgm:pt modelId="{5BA8AF9F-64BE-40EF-B00F-FC1E9645DE75}" type="parTrans" cxnId="{E550D19A-A3AE-437C-8494-067B2910D7C4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EC6E4EFA-ADA3-404F-A0EB-5E033289652B}" type="sibTrans" cxnId="{E550D19A-A3AE-437C-8494-067B2910D7C4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1CF4E0D-42EC-491B-9262-8E33F4BDD672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okoliša/životne sredine</a:t>
          </a:r>
          <a:endParaRPr lang="bs-Latn-BA" sz="1200" b="1" dirty="0">
            <a:latin typeface="Arial Narrow" pitchFamily="34" charset="0"/>
          </a:endParaRPr>
        </a:p>
      </dgm:t>
    </dgm:pt>
    <dgm:pt modelId="{0026EEF1-F535-4558-889F-3D419FE3F934}" type="par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4785B50-AA55-49F4-9CF4-102AFE13EDC8}" type="sib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AF2F8782-E530-4FAE-9F57-AFE9D05FF967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na radu</a:t>
          </a:r>
          <a:endParaRPr lang="bs-Latn-BA" sz="1200" b="1" dirty="0">
            <a:latin typeface="Arial Narrow" pitchFamily="34" charset="0"/>
          </a:endParaRPr>
        </a:p>
      </dgm:t>
    </dgm:pt>
    <dgm:pt modelId="{663C5BD7-41B8-4FEA-850B-A97CB6968DD1}" type="par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3AA137D-1EA0-4B95-AA0F-2259E1A0A6C6}" type="sib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6D0ABF66-5AA4-432E-97BC-E3BF79B09223}">
      <dgm:prSet phldrT="[Text]" custT="1"/>
      <dgm:spPr/>
      <dgm:t>
        <a:bodyPr/>
        <a:lstStyle/>
        <a:p>
          <a:r>
            <a:rPr lang="en-GB" sz="1000" dirty="0" smtClean="0">
              <a:latin typeface="Arial Narrow" pitchFamily="34" charset="0"/>
            </a:rPr>
            <a:t>IEC 62271-1</a:t>
          </a:r>
          <a:endParaRPr lang="bs-Latn-BA" sz="1000" dirty="0" smtClean="0">
            <a:latin typeface="Arial Narrow" pitchFamily="34" charset="0"/>
          </a:endParaRPr>
        </a:p>
        <a:p>
          <a:r>
            <a:rPr lang="en-GB" sz="1000" dirty="0" smtClean="0">
              <a:latin typeface="Arial Narrow" pitchFamily="34" charset="0"/>
            </a:rPr>
            <a:t>IEC 62271-200</a:t>
          </a:r>
          <a:endParaRPr lang="bs-Latn-BA" sz="1000" dirty="0" smtClean="0">
            <a:latin typeface="Arial Narrow" pitchFamily="34" charset="0"/>
          </a:endParaRPr>
        </a:p>
        <a:p>
          <a:r>
            <a:rPr lang="en-GB" sz="1000" dirty="0" smtClean="0">
              <a:latin typeface="Arial Narrow" pitchFamily="34" charset="0"/>
            </a:rPr>
            <a:t>IEC 60265-1</a:t>
          </a:r>
          <a:endParaRPr lang="bs-Latn-BA" sz="1000" dirty="0" smtClean="0">
            <a:latin typeface="Arial Narrow" pitchFamily="34" charset="0"/>
          </a:endParaRPr>
        </a:p>
        <a:p>
          <a:r>
            <a:rPr lang="en-GB" sz="1000" dirty="0" smtClean="0">
              <a:latin typeface="Arial Narrow" pitchFamily="34" charset="0"/>
            </a:rPr>
            <a:t>IEC 62271-100</a:t>
          </a:r>
          <a:endParaRPr lang="bs-Latn-BA" sz="1000" dirty="0" smtClean="0">
            <a:latin typeface="Arial Narrow" pitchFamily="34" charset="0"/>
          </a:endParaRPr>
        </a:p>
        <a:p>
          <a:r>
            <a:rPr lang="en-GB" sz="1000" dirty="0" smtClean="0">
              <a:latin typeface="Arial Narrow" pitchFamily="34" charset="0"/>
            </a:rPr>
            <a:t>IEC 62271-105</a:t>
          </a:r>
          <a:endParaRPr lang="bs-Latn-BA" sz="1000" dirty="0" smtClean="0">
            <a:latin typeface="Arial Narrow" pitchFamily="34" charset="0"/>
          </a:endParaRPr>
        </a:p>
        <a:p>
          <a:r>
            <a:rPr lang="en-GB" sz="1000" dirty="0" smtClean="0">
              <a:latin typeface="Arial Narrow" pitchFamily="34" charset="0"/>
            </a:rPr>
            <a:t>IEC 62271-102</a:t>
          </a:r>
          <a:endParaRPr lang="bs-Latn-BA" sz="1000" dirty="0" smtClean="0">
            <a:latin typeface="Arial Narrow" pitchFamily="34" charset="0"/>
          </a:endParaRPr>
        </a:p>
        <a:p>
          <a:r>
            <a:rPr lang="en-GB" sz="1000" dirty="0" smtClean="0">
              <a:latin typeface="Arial Narrow" pitchFamily="34" charset="0"/>
            </a:rPr>
            <a:t>IEC 60255</a:t>
          </a:r>
          <a:endParaRPr lang="bs-Latn-BA" sz="1000" dirty="0" smtClean="0">
            <a:latin typeface="Arial Narrow" pitchFamily="34" charset="0"/>
          </a:endParaRPr>
        </a:p>
        <a:p>
          <a:r>
            <a:rPr lang="en-GB" sz="1000" dirty="0" smtClean="0">
              <a:latin typeface="Arial Narrow" pitchFamily="34" charset="0"/>
            </a:rPr>
            <a:t>IEC 60044-1</a:t>
          </a:r>
          <a:endParaRPr lang="bs-Latn-BA" sz="1000" dirty="0" smtClean="0">
            <a:latin typeface="Arial Narrow" pitchFamily="34" charset="0"/>
          </a:endParaRPr>
        </a:p>
        <a:p>
          <a:r>
            <a:rPr lang="en-GB" sz="1000" dirty="0" smtClean="0">
              <a:latin typeface="Arial Narrow" pitchFamily="34" charset="0"/>
            </a:rPr>
            <a:t>IEC 60044-2</a:t>
          </a:r>
          <a:endParaRPr lang="bs-Latn-BA" sz="1000" dirty="0" smtClean="0">
            <a:latin typeface="Arial Narrow" pitchFamily="34" charset="0"/>
          </a:endParaRPr>
        </a:p>
        <a:p>
          <a:r>
            <a:rPr lang="en-GB" sz="1000" dirty="0" smtClean="0">
              <a:latin typeface="Arial Narrow" pitchFamily="34" charset="0"/>
            </a:rPr>
            <a:t>IEC 60044-8</a:t>
          </a:r>
          <a:endParaRPr lang="bs-Latn-BA" sz="1000" dirty="0" smtClean="0">
            <a:latin typeface="Arial Narrow" pitchFamily="34" charset="0"/>
          </a:endParaRPr>
        </a:p>
        <a:p>
          <a:r>
            <a:rPr lang="en-GB" sz="1000" dirty="0" smtClean="0">
              <a:latin typeface="Arial Narrow" pitchFamily="34" charset="0"/>
            </a:rPr>
            <a:t>IEC 61958</a:t>
          </a:r>
          <a:endParaRPr lang="bs-Latn-BA" sz="1000" dirty="0" smtClean="0">
            <a:latin typeface="Arial Narrow" pitchFamily="34" charset="0"/>
          </a:endParaRPr>
        </a:p>
        <a:p>
          <a:r>
            <a:rPr lang="en-GB" sz="1000" dirty="0" smtClean="0">
              <a:latin typeface="Arial Narrow" pitchFamily="34" charset="0"/>
            </a:rPr>
            <a:t>IEC 60439-1</a:t>
          </a:r>
          <a:endParaRPr lang="bs-Latn-BA" sz="1000" b="0" dirty="0">
            <a:solidFill>
              <a:schemeClr val="bg1"/>
            </a:solidFill>
            <a:latin typeface="Arial Narrow" pitchFamily="34" charset="0"/>
          </a:endParaRPr>
        </a:p>
      </dgm:t>
    </dgm:pt>
    <dgm:pt modelId="{6A8EA127-C2E9-46B2-AE43-7EC519E7F010}" type="parTrans" cxnId="{2107F159-266B-42A8-BF82-749C57E110C2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AB448C3D-7808-4B1F-AE3C-5FBD8CEF30FA}" type="sibTrans" cxnId="{2107F159-266B-42A8-BF82-749C57E110C2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5450CA51-BD7D-4B7B-B72A-06C6AA444D02}">
      <dgm:prSet phldrT="[Text]" custT="1"/>
      <dgm:spPr/>
      <dgm:t>
        <a:bodyPr/>
        <a:lstStyle/>
        <a:p>
          <a:r>
            <a:rPr lang="bs-Latn-BA" sz="1000" b="0" baseline="0" dirty="0" smtClean="0">
              <a:solidFill>
                <a:schemeClr val="bg1"/>
              </a:solidFill>
              <a:latin typeface="Arial Narrow" pitchFamily="34" charset="0"/>
            </a:rPr>
            <a:t>Direktiva 2011/65 / EU o ograničenju upotrebe određenih opasnih tvari u elektrišnoj i elektroničkoj opremi</a:t>
          </a:r>
        </a:p>
        <a:p>
          <a:r>
            <a:rPr lang="bs-Latn-BA" sz="1000" b="0" dirty="0" smtClean="0">
              <a:latin typeface="Arial Narrow" pitchFamily="34" charset="0"/>
              <a:cs typeface="Times New Roman" pitchFamily="18" charset="0"/>
            </a:rPr>
            <a:t>Direktiva 2006/11/EZ o onečišćenju uzrokovanom ispuštanjem određenih opasnih tvari u vodni okoliš Zajednice</a:t>
          </a:r>
          <a:endParaRPr lang="bs-Latn-BA" sz="1000" b="0" baseline="0" dirty="0" smtClean="0">
            <a:solidFill>
              <a:schemeClr val="bg1"/>
            </a:solidFill>
            <a:latin typeface="Arial Narrow" pitchFamily="34" charset="0"/>
          </a:endParaRPr>
        </a:p>
      </dgm:t>
    </dgm:pt>
    <dgm:pt modelId="{37BDD064-E4D3-4372-86FF-61C8BC9B5F07}" type="par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CF256328-F05F-4C8C-80DE-F99ED5154982}" type="sib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E7AFE989-A2DE-416F-81D6-8542DB2CB363}">
      <dgm:prSet phldrT="[Text]" custT="1"/>
      <dgm:spPr/>
      <dgm:t>
        <a:bodyPr/>
        <a:lstStyle/>
        <a:p>
          <a:r>
            <a:rPr lang="en-US" sz="1000" b="0" baseline="0" dirty="0" smtClean="0">
              <a:solidFill>
                <a:schemeClr val="bg1"/>
              </a:solidFill>
              <a:latin typeface="Arial" pitchFamily="34" charset="0"/>
            </a:rPr>
            <a:t> </a:t>
          </a:r>
        </a:p>
        <a:p>
          <a:r>
            <a:rPr lang="bs-Latn-BA" sz="1000" dirty="0" smtClean="0">
              <a:latin typeface="Arial Narrow" pitchFamily="34" charset="0"/>
            </a:rPr>
            <a:t>Direktiva 2014/35/EU o usklađivanju zakonodavstava država članica u odnosu na stavljanje na raspolaganje na tržištu električne opreme namijenjene za upotrebu unutar određenih naponskih granica</a:t>
          </a:r>
        </a:p>
        <a:p>
          <a:r>
            <a:rPr lang="bs-Latn-BA" sz="1000" dirty="0" smtClean="0">
              <a:latin typeface="Arial Narrow" pitchFamily="34" charset="0"/>
            </a:rPr>
            <a:t>Direktiva</a:t>
          </a:r>
          <a:r>
            <a:rPr lang="en-US" sz="1000" dirty="0" smtClean="0">
              <a:latin typeface="Arial Narrow" pitchFamily="34" charset="0"/>
            </a:rPr>
            <a:t> 2006/42/EZ o </a:t>
          </a:r>
          <a:r>
            <a:rPr lang="bs-Latn-BA" sz="1000" dirty="0" smtClean="0">
              <a:latin typeface="Arial Narrow" pitchFamily="34" charset="0"/>
            </a:rPr>
            <a:t>strojevima i </a:t>
          </a:r>
          <a:r>
            <a:rPr lang="en-US" sz="1000" dirty="0" smtClean="0">
              <a:latin typeface="Arial Narrow" pitchFamily="34" charset="0"/>
            </a:rPr>
            <a:t>o </a:t>
          </a:r>
          <a:r>
            <a:rPr lang="bs-Latn-BA" sz="1000" dirty="0" smtClean="0">
              <a:latin typeface="Arial Narrow" pitchFamily="34" charset="0"/>
            </a:rPr>
            <a:t>izmjeni Direktiv</a:t>
          </a:r>
          <a:r>
            <a:rPr lang="en-US" sz="1000" dirty="0" smtClean="0">
              <a:latin typeface="Arial Narrow" pitchFamily="34" charset="0"/>
            </a:rPr>
            <a:t>e 95/16/EZ </a:t>
          </a:r>
          <a:endParaRPr lang="bs-Latn-BA" sz="1000" dirty="0" smtClean="0">
            <a:latin typeface="Arial Narrow" pitchFamily="34" charset="0"/>
          </a:endParaRPr>
        </a:p>
        <a:p>
          <a:r>
            <a:rPr lang="bs-Latn-BA" sz="1000" dirty="0" smtClean="0">
              <a:latin typeface="Arial Narrow" pitchFamily="34" charset="0"/>
            </a:rPr>
            <a:t>Direktiva 2014/30/EZ o usklađivanju zakonodavstava država članica u odosu na elektromagnetsku kompatibilnost</a:t>
          </a:r>
        </a:p>
        <a:p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Direktiva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1999/92/EZ o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minimalnim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zahtjevima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za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poboljšanje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sigurnosti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i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zaštite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zdravlja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radnika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potencijalno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izloženih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riziku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od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eksplozivnih</a:t>
          </a:r>
          <a:r>
            <a:rPr lang="en-US" sz="10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dirty="0" err="1" smtClean="0">
              <a:latin typeface="Arial Narrow" pitchFamily="34" charset="0"/>
              <a:cs typeface="Times New Roman" pitchFamily="18" charset="0"/>
            </a:rPr>
            <a:t>atmosfera</a:t>
          </a:r>
          <a:endParaRPr lang="bs-Latn-BA" sz="1000" b="0" dirty="0" smtClean="0">
            <a:solidFill>
              <a:schemeClr val="bg1"/>
            </a:solidFill>
            <a:latin typeface="Arial Narrow" pitchFamily="34" charset="0"/>
          </a:endParaRPr>
        </a:p>
      </dgm:t>
    </dgm:pt>
    <dgm:pt modelId="{238B8899-D7A3-4E28-A7F0-69559D20A215}" type="sib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F7CF9CB2-A578-4D21-8A44-352FE70C6810}" type="par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23995DCF-27DA-4AA5-A034-FFF1DC43FE40}" type="pres">
      <dgm:prSet presAssocID="{25254142-CC67-467C-BA15-0C561670F6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ECB34F-9D79-4713-AB25-99EBFCFC5764}" type="pres">
      <dgm:prSet presAssocID="{50253E03-A9D5-402E-B1B2-864DE51D6599}" presName="hierRoot1" presStyleCnt="0">
        <dgm:presLayoutVars>
          <dgm:hierBranch val="init"/>
        </dgm:presLayoutVars>
      </dgm:prSet>
      <dgm:spPr/>
    </dgm:pt>
    <dgm:pt modelId="{82514661-81EB-4BA4-9FF7-852BC91EFCF3}" type="pres">
      <dgm:prSet presAssocID="{50253E03-A9D5-402E-B1B2-864DE51D6599}" presName="rootComposite1" presStyleCnt="0"/>
      <dgm:spPr/>
    </dgm:pt>
    <dgm:pt modelId="{38D94330-0311-42D4-9BAB-E6DA2406F9AA}" type="pres">
      <dgm:prSet presAssocID="{50253E03-A9D5-402E-B1B2-864DE51D6599}" presName="rootText1" presStyleLbl="node0" presStyleIdx="0" presStyleCnt="1" custLinFactNeighborX="1609" custLinFactNeighborY="6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8815EE-89C1-4CF9-9024-78A01FC18ADB}" type="pres">
      <dgm:prSet presAssocID="{50253E03-A9D5-402E-B1B2-864DE51D659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A03436-3CB6-411D-9E4A-B33B24A3F596}" type="pres">
      <dgm:prSet presAssocID="{50253E03-A9D5-402E-B1B2-864DE51D6599}" presName="hierChild2" presStyleCnt="0"/>
      <dgm:spPr/>
    </dgm:pt>
    <dgm:pt modelId="{E701A129-360F-47D2-A0EF-BC4F296190AC}" type="pres">
      <dgm:prSet presAssocID="{5BA8AF9F-64BE-40EF-B00F-FC1E9645DE7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76EED32-DC80-4134-BA7E-6D68116C32B8}" type="pres">
      <dgm:prSet presAssocID="{4653D434-511C-46B3-BE79-80A3B228884A}" presName="hierRoot2" presStyleCnt="0">
        <dgm:presLayoutVars>
          <dgm:hierBranch val="init"/>
        </dgm:presLayoutVars>
      </dgm:prSet>
      <dgm:spPr/>
    </dgm:pt>
    <dgm:pt modelId="{E68D7588-711C-404C-BF4B-97BE233FF4DC}" type="pres">
      <dgm:prSet presAssocID="{4653D434-511C-46B3-BE79-80A3B228884A}" presName="rootComposite" presStyleCnt="0"/>
      <dgm:spPr/>
    </dgm:pt>
    <dgm:pt modelId="{02FD79BC-0761-4546-9E26-FAC4C59BCD77}" type="pres">
      <dgm:prSet presAssocID="{4653D434-511C-46B3-BE79-80A3B228884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C1BF1E86-E4C9-4A72-AF1F-002B199160A5}" type="pres">
      <dgm:prSet presAssocID="{4653D434-511C-46B3-BE79-80A3B228884A}" presName="rootConnector" presStyleLbl="node2" presStyleIdx="0" presStyleCnt="3"/>
      <dgm:spPr/>
      <dgm:t>
        <a:bodyPr/>
        <a:lstStyle/>
        <a:p>
          <a:endParaRPr lang="en-US"/>
        </a:p>
      </dgm:t>
    </dgm:pt>
    <dgm:pt modelId="{FA471CB5-38AF-4B94-9CB8-165A200B64AE}" type="pres">
      <dgm:prSet presAssocID="{4653D434-511C-46B3-BE79-80A3B228884A}" presName="hierChild4" presStyleCnt="0"/>
      <dgm:spPr/>
    </dgm:pt>
    <dgm:pt modelId="{B1D3DAE9-17A3-41DA-A4FF-D31213FF2C0A}" type="pres">
      <dgm:prSet presAssocID="{6A8EA127-C2E9-46B2-AE43-7EC519E7F010}" presName="Name37" presStyleLbl="parChTrans1D3" presStyleIdx="0" presStyleCnt="3"/>
      <dgm:spPr/>
      <dgm:t>
        <a:bodyPr/>
        <a:lstStyle/>
        <a:p>
          <a:endParaRPr lang="en-US"/>
        </a:p>
      </dgm:t>
    </dgm:pt>
    <dgm:pt modelId="{F810C4F2-FC41-49FF-82EB-3CBFBA5678CF}" type="pres">
      <dgm:prSet presAssocID="{6D0ABF66-5AA4-432E-97BC-E3BF79B09223}" presName="hierRoot2" presStyleCnt="0">
        <dgm:presLayoutVars>
          <dgm:hierBranch val="init"/>
        </dgm:presLayoutVars>
      </dgm:prSet>
      <dgm:spPr/>
    </dgm:pt>
    <dgm:pt modelId="{DFACF8C9-14D5-4F25-A5D5-417DE97CA3A8}" type="pres">
      <dgm:prSet presAssocID="{6D0ABF66-5AA4-432E-97BC-E3BF79B09223}" presName="rootComposite" presStyleCnt="0"/>
      <dgm:spPr/>
    </dgm:pt>
    <dgm:pt modelId="{7FF8D03A-587F-46B6-81CF-6675E3841179}" type="pres">
      <dgm:prSet presAssocID="{6D0ABF66-5AA4-432E-97BC-E3BF79B09223}" presName="rootText" presStyleLbl="node3" presStyleIdx="0" presStyleCnt="3" custScaleX="59578" custScaleY="242190" custLinFactNeighborX="6824" custLinFactNeighborY="-19893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2392A987-B97A-4501-8982-EA8FB71DF945}" type="pres">
      <dgm:prSet presAssocID="{6D0ABF66-5AA4-432E-97BC-E3BF79B09223}" presName="rootConnector" presStyleLbl="node3" presStyleIdx="0" presStyleCnt="3"/>
      <dgm:spPr/>
      <dgm:t>
        <a:bodyPr/>
        <a:lstStyle/>
        <a:p>
          <a:endParaRPr lang="en-US"/>
        </a:p>
      </dgm:t>
    </dgm:pt>
    <dgm:pt modelId="{B316AD93-BC34-4C35-8A2C-09BBBAA47CB7}" type="pres">
      <dgm:prSet presAssocID="{6D0ABF66-5AA4-432E-97BC-E3BF79B09223}" presName="hierChild4" presStyleCnt="0"/>
      <dgm:spPr/>
    </dgm:pt>
    <dgm:pt modelId="{56338ED8-97B0-4E79-AD31-0BE3DCEC783B}" type="pres">
      <dgm:prSet presAssocID="{6D0ABF66-5AA4-432E-97BC-E3BF79B09223}" presName="hierChild5" presStyleCnt="0"/>
      <dgm:spPr/>
    </dgm:pt>
    <dgm:pt modelId="{B57CD1E2-331A-4113-A2DD-6C53F3F9B733}" type="pres">
      <dgm:prSet presAssocID="{4653D434-511C-46B3-BE79-80A3B228884A}" presName="hierChild5" presStyleCnt="0"/>
      <dgm:spPr/>
    </dgm:pt>
    <dgm:pt modelId="{473397B7-9D98-47FB-9FA2-3CDEDD8AC080}" type="pres">
      <dgm:prSet presAssocID="{0026EEF1-F535-4558-889F-3D419FE3F93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F4A4FFB-9BCB-40E8-8243-8ADC5E9EC0A7}" type="pres">
      <dgm:prSet presAssocID="{41CF4E0D-42EC-491B-9262-8E33F4BDD672}" presName="hierRoot2" presStyleCnt="0">
        <dgm:presLayoutVars>
          <dgm:hierBranch val="init"/>
        </dgm:presLayoutVars>
      </dgm:prSet>
      <dgm:spPr/>
    </dgm:pt>
    <dgm:pt modelId="{BC7FAE4B-881A-46F6-8923-77D9D0494E4D}" type="pres">
      <dgm:prSet presAssocID="{41CF4E0D-42EC-491B-9262-8E33F4BDD672}" presName="rootComposite" presStyleCnt="0"/>
      <dgm:spPr/>
    </dgm:pt>
    <dgm:pt modelId="{2797BB21-A686-4B15-A85F-7A1B563ADF73}" type="pres">
      <dgm:prSet presAssocID="{41CF4E0D-42EC-491B-9262-8E33F4BDD67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47CEA4-A348-4A60-9E87-31FA4D2496BB}" type="pres">
      <dgm:prSet presAssocID="{41CF4E0D-42EC-491B-9262-8E33F4BDD672}" presName="rootConnector" presStyleLbl="node2" presStyleIdx="1" presStyleCnt="3"/>
      <dgm:spPr/>
      <dgm:t>
        <a:bodyPr/>
        <a:lstStyle/>
        <a:p>
          <a:endParaRPr lang="en-US"/>
        </a:p>
      </dgm:t>
    </dgm:pt>
    <dgm:pt modelId="{5A9500EB-3230-4FB3-BC44-FDC46E463F08}" type="pres">
      <dgm:prSet presAssocID="{41CF4E0D-42EC-491B-9262-8E33F4BDD672}" presName="hierChild4" presStyleCnt="0"/>
      <dgm:spPr/>
    </dgm:pt>
    <dgm:pt modelId="{80C60242-0155-4368-91F0-50B9097DEB15}" type="pres">
      <dgm:prSet presAssocID="{37BDD064-E4D3-4372-86FF-61C8BC9B5F07}" presName="Name37" presStyleLbl="parChTrans1D3" presStyleIdx="1" presStyleCnt="3"/>
      <dgm:spPr/>
      <dgm:t>
        <a:bodyPr/>
        <a:lstStyle/>
        <a:p>
          <a:endParaRPr lang="en-US"/>
        </a:p>
      </dgm:t>
    </dgm:pt>
    <dgm:pt modelId="{BBDA0F44-7453-40BA-811A-FCCAC9AABD55}" type="pres">
      <dgm:prSet presAssocID="{5450CA51-BD7D-4B7B-B72A-06C6AA444D02}" presName="hierRoot2" presStyleCnt="0">
        <dgm:presLayoutVars>
          <dgm:hierBranch val="init"/>
        </dgm:presLayoutVars>
      </dgm:prSet>
      <dgm:spPr/>
    </dgm:pt>
    <dgm:pt modelId="{83C7AEEF-E214-47D1-AAB0-D29A448001C6}" type="pres">
      <dgm:prSet presAssocID="{5450CA51-BD7D-4B7B-B72A-06C6AA444D02}" presName="rootComposite" presStyleCnt="0"/>
      <dgm:spPr/>
    </dgm:pt>
    <dgm:pt modelId="{EA8BAA4E-9B8E-4675-883A-82B4AB1D2FE4}" type="pres">
      <dgm:prSet presAssocID="{5450CA51-BD7D-4B7B-B72A-06C6AA444D02}" presName="rootText" presStyleLbl="node3" presStyleIdx="1" presStyleCnt="3" custScaleX="111059" custScaleY="160799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B601BF69-4ECA-4CC4-8E47-A2810DA020B2}" type="pres">
      <dgm:prSet presAssocID="{5450CA51-BD7D-4B7B-B72A-06C6AA444D02}" presName="rootConnector" presStyleLbl="node3" presStyleIdx="1" presStyleCnt="3"/>
      <dgm:spPr/>
      <dgm:t>
        <a:bodyPr/>
        <a:lstStyle/>
        <a:p>
          <a:endParaRPr lang="en-US"/>
        </a:p>
      </dgm:t>
    </dgm:pt>
    <dgm:pt modelId="{438D3F20-5354-4BF4-9DDB-84ECF4F14E7D}" type="pres">
      <dgm:prSet presAssocID="{5450CA51-BD7D-4B7B-B72A-06C6AA444D02}" presName="hierChild4" presStyleCnt="0"/>
      <dgm:spPr/>
    </dgm:pt>
    <dgm:pt modelId="{89183052-21E0-4123-8304-77884CB734A6}" type="pres">
      <dgm:prSet presAssocID="{5450CA51-BD7D-4B7B-B72A-06C6AA444D02}" presName="hierChild5" presStyleCnt="0"/>
      <dgm:spPr/>
    </dgm:pt>
    <dgm:pt modelId="{0313077C-7B73-4230-B2F8-14C103267C16}" type="pres">
      <dgm:prSet presAssocID="{41CF4E0D-42EC-491B-9262-8E33F4BDD672}" presName="hierChild5" presStyleCnt="0"/>
      <dgm:spPr/>
    </dgm:pt>
    <dgm:pt modelId="{524F1D8D-9B16-4630-87E5-C7B379FD2CE0}" type="pres">
      <dgm:prSet presAssocID="{663C5BD7-41B8-4FEA-850B-A97CB6968DD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E02B569-5B95-4EE5-B864-26C2037666C2}" type="pres">
      <dgm:prSet presAssocID="{AF2F8782-E530-4FAE-9F57-AFE9D05FF967}" presName="hierRoot2" presStyleCnt="0">
        <dgm:presLayoutVars>
          <dgm:hierBranch val="init"/>
        </dgm:presLayoutVars>
      </dgm:prSet>
      <dgm:spPr/>
    </dgm:pt>
    <dgm:pt modelId="{F183638E-FFA2-4598-9807-18442D575E3C}" type="pres">
      <dgm:prSet presAssocID="{AF2F8782-E530-4FAE-9F57-AFE9D05FF967}" presName="rootComposite" presStyleCnt="0"/>
      <dgm:spPr/>
    </dgm:pt>
    <dgm:pt modelId="{8D0F48DE-3F33-4EAD-8F80-B65664F2398D}" type="pres">
      <dgm:prSet presAssocID="{AF2F8782-E530-4FAE-9F57-AFE9D05FF96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E8F09-43AA-4FED-A1A4-E1AFE2B73454}" type="pres">
      <dgm:prSet presAssocID="{AF2F8782-E530-4FAE-9F57-AFE9D05FF967}" presName="rootConnector" presStyleLbl="node2" presStyleIdx="2" presStyleCnt="3"/>
      <dgm:spPr/>
      <dgm:t>
        <a:bodyPr/>
        <a:lstStyle/>
        <a:p>
          <a:endParaRPr lang="en-US"/>
        </a:p>
      </dgm:t>
    </dgm:pt>
    <dgm:pt modelId="{A0607793-C533-4B21-A95D-3CC8DADA00FB}" type="pres">
      <dgm:prSet presAssocID="{AF2F8782-E530-4FAE-9F57-AFE9D05FF967}" presName="hierChild4" presStyleCnt="0"/>
      <dgm:spPr/>
    </dgm:pt>
    <dgm:pt modelId="{18C91E92-9625-4465-A061-275362879B2E}" type="pres">
      <dgm:prSet presAssocID="{F7CF9CB2-A578-4D21-8A44-352FE70C6810}" presName="Name37" presStyleLbl="parChTrans1D3" presStyleIdx="2" presStyleCnt="3"/>
      <dgm:spPr/>
      <dgm:t>
        <a:bodyPr/>
        <a:lstStyle/>
        <a:p>
          <a:endParaRPr lang="en-US"/>
        </a:p>
      </dgm:t>
    </dgm:pt>
    <dgm:pt modelId="{DC8ADD96-5CE4-4786-8280-5CD1A42122FC}" type="pres">
      <dgm:prSet presAssocID="{E7AFE989-A2DE-416F-81D6-8542DB2CB363}" presName="hierRoot2" presStyleCnt="0">
        <dgm:presLayoutVars>
          <dgm:hierBranch val="init"/>
        </dgm:presLayoutVars>
      </dgm:prSet>
      <dgm:spPr/>
    </dgm:pt>
    <dgm:pt modelId="{A93922FB-F73B-41CE-ABE6-95187B3CA2BC}" type="pres">
      <dgm:prSet presAssocID="{E7AFE989-A2DE-416F-81D6-8542DB2CB363}" presName="rootComposite" presStyleCnt="0"/>
      <dgm:spPr/>
    </dgm:pt>
    <dgm:pt modelId="{B2C788AA-831A-421F-8E13-566BE33308E0}" type="pres">
      <dgm:prSet presAssocID="{E7AFE989-A2DE-416F-81D6-8542DB2CB363}" presName="rootText" presStyleLbl="node3" presStyleIdx="2" presStyleCnt="3" custScaleX="110734" custScaleY="235290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713FD76D-AF8B-4A0F-8FE7-61B2BE08F114}" type="pres">
      <dgm:prSet presAssocID="{E7AFE989-A2DE-416F-81D6-8542DB2CB363}" presName="rootConnector" presStyleLbl="node3" presStyleIdx="2" presStyleCnt="3"/>
      <dgm:spPr/>
      <dgm:t>
        <a:bodyPr/>
        <a:lstStyle/>
        <a:p>
          <a:endParaRPr lang="en-US"/>
        </a:p>
      </dgm:t>
    </dgm:pt>
    <dgm:pt modelId="{4681CB7D-98B1-425D-BB37-079F26266547}" type="pres">
      <dgm:prSet presAssocID="{E7AFE989-A2DE-416F-81D6-8542DB2CB363}" presName="hierChild4" presStyleCnt="0"/>
      <dgm:spPr/>
    </dgm:pt>
    <dgm:pt modelId="{FB2544E9-441A-4194-A9FF-9D86689FA0BD}" type="pres">
      <dgm:prSet presAssocID="{E7AFE989-A2DE-416F-81D6-8542DB2CB363}" presName="hierChild5" presStyleCnt="0"/>
      <dgm:spPr/>
    </dgm:pt>
    <dgm:pt modelId="{E47AE3D0-BA75-4DF3-BD0A-55F3F0B9B619}" type="pres">
      <dgm:prSet presAssocID="{AF2F8782-E530-4FAE-9F57-AFE9D05FF967}" presName="hierChild5" presStyleCnt="0"/>
      <dgm:spPr/>
    </dgm:pt>
    <dgm:pt modelId="{599DA815-AD1C-4DB7-9E21-6DFE0450E1A7}" type="pres">
      <dgm:prSet presAssocID="{50253E03-A9D5-402E-B1B2-864DE51D6599}" presName="hierChild3" presStyleCnt="0"/>
      <dgm:spPr/>
    </dgm:pt>
  </dgm:ptLst>
  <dgm:cxnLst>
    <dgm:cxn modelId="{1C8FF893-0243-4E75-8D8D-7F2FCDE607F8}" srcId="{50253E03-A9D5-402E-B1B2-864DE51D6599}" destId="{41CF4E0D-42EC-491B-9262-8E33F4BDD672}" srcOrd="1" destOrd="0" parTransId="{0026EEF1-F535-4558-889F-3D419FE3F934}" sibTransId="{34785B50-AA55-49F4-9CF4-102AFE13EDC8}"/>
    <dgm:cxn modelId="{9CC32C9E-05F6-4CF2-BD59-21CADAFCCEC8}" type="presOf" srcId="{E7AFE989-A2DE-416F-81D6-8542DB2CB363}" destId="{B2C788AA-831A-421F-8E13-566BE33308E0}" srcOrd="0" destOrd="0" presId="urn:microsoft.com/office/officeart/2005/8/layout/orgChart1"/>
    <dgm:cxn modelId="{765E3C9F-A39F-44E6-B830-C6660E6BA523}" type="presOf" srcId="{6A8EA127-C2E9-46B2-AE43-7EC519E7F010}" destId="{B1D3DAE9-17A3-41DA-A4FF-D31213FF2C0A}" srcOrd="0" destOrd="0" presId="urn:microsoft.com/office/officeart/2005/8/layout/orgChart1"/>
    <dgm:cxn modelId="{DF364C31-EB82-4646-B161-9217D83A41A5}" type="presOf" srcId="{5450CA51-BD7D-4B7B-B72A-06C6AA444D02}" destId="{B601BF69-4ECA-4CC4-8E47-A2810DA020B2}" srcOrd="1" destOrd="0" presId="urn:microsoft.com/office/officeart/2005/8/layout/orgChart1"/>
    <dgm:cxn modelId="{0A5EEAA9-72E1-4582-9C0F-4AE00B12B4E7}" type="presOf" srcId="{E7AFE989-A2DE-416F-81D6-8542DB2CB363}" destId="{713FD76D-AF8B-4A0F-8FE7-61B2BE08F114}" srcOrd="1" destOrd="0" presId="urn:microsoft.com/office/officeart/2005/8/layout/orgChart1"/>
    <dgm:cxn modelId="{E550D19A-A3AE-437C-8494-067B2910D7C4}" srcId="{50253E03-A9D5-402E-B1B2-864DE51D6599}" destId="{4653D434-511C-46B3-BE79-80A3B228884A}" srcOrd="0" destOrd="0" parTransId="{5BA8AF9F-64BE-40EF-B00F-FC1E9645DE75}" sibTransId="{EC6E4EFA-ADA3-404F-A0EB-5E033289652B}"/>
    <dgm:cxn modelId="{DCBF6E4A-C53E-4CA8-8F87-21FA65F0F7B3}" srcId="{41CF4E0D-42EC-491B-9262-8E33F4BDD672}" destId="{5450CA51-BD7D-4B7B-B72A-06C6AA444D02}" srcOrd="0" destOrd="0" parTransId="{37BDD064-E4D3-4372-86FF-61C8BC9B5F07}" sibTransId="{CF256328-F05F-4C8C-80DE-F99ED5154982}"/>
    <dgm:cxn modelId="{2107F159-266B-42A8-BF82-749C57E110C2}" srcId="{4653D434-511C-46B3-BE79-80A3B228884A}" destId="{6D0ABF66-5AA4-432E-97BC-E3BF79B09223}" srcOrd="0" destOrd="0" parTransId="{6A8EA127-C2E9-46B2-AE43-7EC519E7F010}" sibTransId="{AB448C3D-7808-4B1F-AE3C-5FBD8CEF30FA}"/>
    <dgm:cxn modelId="{91DE0FE3-1D3D-493C-A4A7-1C7E0F42E3C3}" type="presOf" srcId="{AF2F8782-E530-4FAE-9F57-AFE9D05FF967}" destId="{C0EE8F09-43AA-4FED-A1A4-E1AFE2B73454}" srcOrd="1" destOrd="0" presId="urn:microsoft.com/office/officeart/2005/8/layout/orgChart1"/>
    <dgm:cxn modelId="{1B80627A-A9AA-4FA2-9211-5B9EDD5B132F}" srcId="{50253E03-A9D5-402E-B1B2-864DE51D6599}" destId="{AF2F8782-E530-4FAE-9F57-AFE9D05FF967}" srcOrd="2" destOrd="0" parTransId="{663C5BD7-41B8-4FEA-850B-A97CB6968DD1}" sibTransId="{43AA137D-1EA0-4B95-AA0F-2259E1A0A6C6}"/>
    <dgm:cxn modelId="{41B7DD1E-36D6-44B4-8B2A-0B773ABAD1A0}" type="presOf" srcId="{0026EEF1-F535-4558-889F-3D419FE3F934}" destId="{473397B7-9D98-47FB-9FA2-3CDEDD8AC080}" srcOrd="0" destOrd="0" presId="urn:microsoft.com/office/officeart/2005/8/layout/orgChart1"/>
    <dgm:cxn modelId="{C1F93546-DE1A-4EDF-ACAC-4C1831AA0ED7}" type="presOf" srcId="{41CF4E0D-42EC-491B-9262-8E33F4BDD672}" destId="{2797BB21-A686-4B15-A85F-7A1B563ADF73}" srcOrd="0" destOrd="0" presId="urn:microsoft.com/office/officeart/2005/8/layout/orgChart1"/>
    <dgm:cxn modelId="{F52F03B4-20FB-4F08-A868-ED6A31A80F28}" type="presOf" srcId="{AF2F8782-E530-4FAE-9F57-AFE9D05FF967}" destId="{8D0F48DE-3F33-4EAD-8F80-B65664F2398D}" srcOrd="0" destOrd="0" presId="urn:microsoft.com/office/officeart/2005/8/layout/orgChart1"/>
    <dgm:cxn modelId="{D53B4E8A-BFED-4FEB-B8C3-704A361A7018}" type="presOf" srcId="{F7CF9CB2-A578-4D21-8A44-352FE70C6810}" destId="{18C91E92-9625-4465-A061-275362879B2E}" srcOrd="0" destOrd="0" presId="urn:microsoft.com/office/officeart/2005/8/layout/orgChart1"/>
    <dgm:cxn modelId="{6EF6F9E4-08E1-4C22-B034-27785DD68C87}" type="presOf" srcId="{37BDD064-E4D3-4372-86FF-61C8BC9B5F07}" destId="{80C60242-0155-4368-91F0-50B9097DEB15}" srcOrd="0" destOrd="0" presId="urn:microsoft.com/office/officeart/2005/8/layout/orgChart1"/>
    <dgm:cxn modelId="{6A3CCD88-A3C7-4209-82FF-4B371ADDA5DF}" type="presOf" srcId="{50253E03-A9D5-402E-B1B2-864DE51D6599}" destId="{38D94330-0311-42D4-9BAB-E6DA2406F9AA}" srcOrd="0" destOrd="0" presId="urn:microsoft.com/office/officeart/2005/8/layout/orgChart1"/>
    <dgm:cxn modelId="{BE1BAD5C-3C7D-4D9B-A72A-90D6648D7578}" type="presOf" srcId="{4653D434-511C-46B3-BE79-80A3B228884A}" destId="{02FD79BC-0761-4546-9E26-FAC4C59BCD77}" srcOrd="0" destOrd="0" presId="urn:microsoft.com/office/officeart/2005/8/layout/orgChart1"/>
    <dgm:cxn modelId="{0FE39EEB-1B3D-4225-A402-152AD918424D}" type="presOf" srcId="{41CF4E0D-42EC-491B-9262-8E33F4BDD672}" destId="{BB47CEA4-A348-4A60-9E87-31FA4D2496BB}" srcOrd="1" destOrd="0" presId="urn:microsoft.com/office/officeart/2005/8/layout/orgChart1"/>
    <dgm:cxn modelId="{1BD6459A-7284-4603-BC1A-6EC53E518CEB}" type="presOf" srcId="{25254142-CC67-467C-BA15-0C561670F6EE}" destId="{23995DCF-27DA-4AA5-A034-FFF1DC43FE40}" srcOrd="0" destOrd="0" presId="urn:microsoft.com/office/officeart/2005/8/layout/orgChart1"/>
    <dgm:cxn modelId="{DD0402A5-DC96-419B-97A2-72CA77101FFF}" srcId="{25254142-CC67-467C-BA15-0C561670F6EE}" destId="{50253E03-A9D5-402E-B1B2-864DE51D6599}" srcOrd="0" destOrd="0" parTransId="{FD8C905A-B707-4188-A6DA-ABB2976B6B36}" sibTransId="{319C820D-8FA0-4A1D-8C52-B64E2D2D45A6}"/>
    <dgm:cxn modelId="{5F1176C3-E747-446F-9B8D-68EF7DE6AB8C}" type="presOf" srcId="{6D0ABF66-5AA4-432E-97BC-E3BF79B09223}" destId="{2392A987-B97A-4501-8982-EA8FB71DF945}" srcOrd="1" destOrd="0" presId="urn:microsoft.com/office/officeart/2005/8/layout/orgChart1"/>
    <dgm:cxn modelId="{F1B68D93-B61A-4FAE-B6DB-5AA91606B7DF}" type="presOf" srcId="{4653D434-511C-46B3-BE79-80A3B228884A}" destId="{C1BF1E86-E4C9-4A72-AF1F-002B199160A5}" srcOrd="1" destOrd="0" presId="urn:microsoft.com/office/officeart/2005/8/layout/orgChart1"/>
    <dgm:cxn modelId="{F050D9C8-70AD-4CDD-B688-C59EED6621B2}" type="presOf" srcId="{5BA8AF9F-64BE-40EF-B00F-FC1E9645DE75}" destId="{E701A129-360F-47D2-A0EF-BC4F296190AC}" srcOrd="0" destOrd="0" presId="urn:microsoft.com/office/officeart/2005/8/layout/orgChart1"/>
    <dgm:cxn modelId="{0C71572F-6399-4E31-9B72-546B290B833C}" srcId="{AF2F8782-E530-4FAE-9F57-AFE9D05FF967}" destId="{E7AFE989-A2DE-416F-81D6-8542DB2CB363}" srcOrd="0" destOrd="0" parTransId="{F7CF9CB2-A578-4D21-8A44-352FE70C6810}" sibTransId="{238B8899-D7A3-4E28-A7F0-69559D20A215}"/>
    <dgm:cxn modelId="{431E358F-9790-4D62-AFDE-BCF7672F2DDD}" type="presOf" srcId="{6D0ABF66-5AA4-432E-97BC-E3BF79B09223}" destId="{7FF8D03A-587F-46B6-81CF-6675E3841179}" srcOrd="0" destOrd="0" presId="urn:microsoft.com/office/officeart/2005/8/layout/orgChart1"/>
    <dgm:cxn modelId="{487ACCA6-ABC5-4DBA-BC94-30D4BACE5EFE}" type="presOf" srcId="{5450CA51-BD7D-4B7B-B72A-06C6AA444D02}" destId="{EA8BAA4E-9B8E-4675-883A-82B4AB1D2FE4}" srcOrd="0" destOrd="0" presId="urn:microsoft.com/office/officeart/2005/8/layout/orgChart1"/>
    <dgm:cxn modelId="{19195EC6-A56A-468B-9137-27930DD16A6F}" type="presOf" srcId="{663C5BD7-41B8-4FEA-850B-A97CB6968DD1}" destId="{524F1D8D-9B16-4630-87E5-C7B379FD2CE0}" srcOrd="0" destOrd="0" presId="urn:microsoft.com/office/officeart/2005/8/layout/orgChart1"/>
    <dgm:cxn modelId="{23E002A5-1AB4-42C7-9EE0-85BCDEC39D3A}" type="presOf" srcId="{50253E03-A9D5-402E-B1B2-864DE51D6599}" destId="{FC8815EE-89C1-4CF9-9024-78A01FC18ADB}" srcOrd="1" destOrd="0" presId="urn:microsoft.com/office/officeart/2005/8/layout/orgChart1"/>
    <dgm:cxn modelId="{F74D1A8B-A253-4170-B790-ED72F0E32D89}" type="presParOf" srcId="{23995DCF-27DA-4AA5-A034-FFF1DC43FE40}" destId="{B4ECB34F-9D79-4713-AB25-99EBFCFC5764}" srcOrd="0" destOrd="0" presId="urn:microsoft.com/office/officeart/2005/8/layout/orgChart1"/>
    <dgm:cxn modelId="{AB5940C5-602B-49DD-BD4E-82C8125A179D}" type="presParOf" srcId="{B4ECB34F-9D79-4713-AB25-99EBFCFC5764}" destId="{82514661-81EB-4BA4-9FF7-852BC91EFCF3}" srcOrd="0" destOrd="0" presId="urn:microsoft.com/office/officeart/2005/8/layout/orgChart1"/>
    <dgm:cxn modelId="{F3329C3F-DE72-415F-9055-D8D49811AED9}" type="presParOf" srcId="{82514661-81EB-4BA4-9FF7-852BC91EFCF3}" destId="{38D94330-0311-42D4-9BAB-E6DA2406F9AA}" srcOrd="0" destOrd="0" presId="urn:microsoft.com/office/officeart/2005/8/layout/orgChart1"/>
    <dgm:cxn modelId="{855647C7-1B1B-4A44-B2DD-0FE4D93D9DCE}" type="presParOf" srcId="{82514661-81EB-4BA4-9FF7-852BC91EFCF3}" destId="{FC8815EE-89C1-4CF9-9024-78A01FC18ADB}" srcOrd="1" destOrd="0" presId="urn:microsoft.com/office/officeart/2005/8/layout/orgChart1"/>
    <dgm:cxn modelId="{6912F02A-86A4-4693-8664-543023134AB6}" type="presParOf" srcId="{B4ECB34F-9D79-4713-AB25-99EBFCFC5764}" destId="{E3A03436-3CB6-411D-9E4A-B33B24A3F596}" srcOrd="1" destOrd="0" presId="urn:microsoft.com/office/officeart/2005/8/layout/orgChart1"/>
    <dgm:cxn modelId="{FE97A1C9-7F0E-4CA9-81DC-554FB34CA2E0}" type="presParOf" srcId="{E3A03436-3CB6-411D-9E4A-B33B24A3F596}" destId="{E701A129-360F-47D2-A0EF-BC4F296190AC}" srcOrd="0" destOrd="0" presId="urn:microsoft.com/office/officeart/2005/8/layout/orgChart1"/>
    <dgm:cxn modelId="{C481B739-9FD9-451C-BC06-329219AD9A46}" type="presParOf" srcId="{E3A03436-3CB6-411D-9E4A-B33B24A3F596}" destId="{476EED32-DC80-4134-BA7E-6D68116C32B8}" srcOrd="1" destOrd="0" presId="urn:microsoft.com/office/officeart/2005/8/layout/orgChart1"/>
    <dgm:cxn modelId="{FD8BDF83-0242-4F18-AFB9-36ABF34D14D3}" type="presParOf" srcId="{476EED32-DC80-4134-BA7E-6D68116C32B8}" destId="{E68D7588-711C-404C-BF4B-97BE233FF4DC}" srcOrd="0" destOrd="0" presId="urn:microsoft.com/office/officeart/2005/8/layout/orgChart1"/>
    <dgm:cxn modelId="{A357627F-DEDA-43BC-A602-6350930C2163}" type="presParOf" srcId="{E68D7588-711C-404C-BF4B-97BE233FF4DC}" destId="{02FD79BC-0761-4546-9E26-FAC4C59BCD77}" srcOrd="0" destOrd="0" presId="urn:microsoft.com/office/officeart/2005/8/layout/orgChart1"/>
    <dgm:cxn modelId="{99B2B72A-A5F3-4A32-BA05-D83002CBFBB6}" type="presParOf" srcId="{E68D7588-711C-404C-BF4B-97BE233FF4DC}" destId="{C1BF1E86-E4C9-4A72-AF1F-002B199160A5}" srcOrd="1" destOrd="0" presId="urn:microsoft.com/office/officeart/2005/8/layout/orgChart1"/>
    <dgm:cxn modelId="{35E5B413-F65A-4148-9649-15238B5EB5B7}" type="presParOf" srcId="{476EED32-DC80-4134-BA7E-6D68116C32B8}" destId="{FA471CB5-38AF-4B94-9CB8-165A200B64AE}" srcOrd="1" destOrd="0" presId="urn:microsoft.com/office/officeart/2005/8/layout/orgChart1"/>
    <dgm:cxn modelId="{B5EFBE00-A00A-444E-8404-634A4876CF05}" type="presParOf" srcId="{FA471CB5-38AF-4B94-9CB8-165A200B64AE}" destId="{B1D3DAE9-17A3-41DA-A4FF-D31213FF2C0A}" srcOrd="0" destOrd="0" presId="urn:microsoft.com/office/officeart/2005/8/layout/orgChart1"/>
    <dgm:cxn modelId="{BD188E23-D210-4F83-8708-E96D39D32A61}" type="presParOf" srcId="{FA471CB5-38AF-4B94-9CB8-165A200B64AE}" destId="{F810C4F2-FC41-49FF-82EB-3CBFBA5678CF}" srcOrd="1" destOrd="0" presId="urn:microsoft.com/office/officeart/2005/8/layout/orgChart1"/>
    <dgm:cxn modelId="{0D21D745-F8DC-4C8D-92D6-1EF281687F55}" type="presParOf" srcId="{F810C4F2-FC41-49FF-82EB-3CBFBA5678CF}" destId="{DFACF8C9-14D5-4F25-A5D5-417DE97CA3A8}" srcOrd="0" destOrd="0" presId="urn:microsoft.com/office/officeart/2005/8/layout/orgChart1"/>
    <dgm:cxn modelId="{BF0E7931-4751-4E35-9603-DEC01B5CF28A}" type="presParOf" srcId="{DFACF8C9-14D5-4F25-A5D5-417DE97CA3A8}" destId="{7FF8D03A-587F-46B6-81CF-6675E3841179}" srcOrd="0" destOrd="0" presId="urn:microsoft.com/office/officeart/2005/8/layout/orgChart1"/>
    <dgm:cxn modelId="{6C269C1E-0023-4992-ACE9-4564F23EAF03}" type="presParOf" srcId="{DFACF8C9-14D5-4F25-A5D5-417DE97CA3A8}" destId="{2392A987-B97A-4501-8982-EA8FB71DF945}" srcOrd="1" destOrd="0" presId="urn:microsoft.com/office/officeart/2005/8/layout/orgChart1"/>
    <dgm:cxn modelId="{0DBA199C-1396-44B9-BE89-7A8256F694FD}" type="presParOf" srcId="{F810C4F2-FC41-49FF-82EB-3CBFBA5678CF}" destId="{B316AD93-BC34-4C35-8A2C-09BBBAA47CB7}" srcOrd="1" destOrd="0" presId="urn:microsoft.com/office/officeart/2005/8/layout/orgChart1"/>
    <dgm:cxn modelId="{8A48F594-6CFE-4F88-B023-455541EB391E}" type="presParOf" srcId="{F810C4F2-FC41-49FF-82EB-3CBFBA5678CF}" destId="{56338ED8-97B0-4E79-AD31-0BE3DCEC783B}" srcOrd="2" destOrd="0" presId="urn:microsoft.com/office/officeart/2005/8/layout/orgChart1"/>
    <dgm:cxn modelId="{8521ACF5-7B1D-4013-A84F-6730671B1988}" type="presParOf" srcId="{476EED32-DC80-4134-BA7E-6D68116C32B8}" destId="{B57CD1E2-331A-4113-A2DD-6C53F3F9B733}" srcOrd="2" destOrd="0" presId="urn:microsoft.com/office/officeart/2005/8/layout/orgChart1"/>
    <dgm:cxn modelId="{E1FD6ABB-3760-4648-A392-BE2E4F967241}" type="presParOf" srcId="{E3A03436-3CB6-411D-9E4A-B33B24A3F596}" destId="{473397B7-9D98-47FB-9FA2-3CDEDD8AC080}" srcOrd="2" destOrd="0" presId="urn:microsoft.com/office/officeart/2005/8/layout/orgChart1"/>
    <dgm:cxn modelId="{F7673E79-1288-4860-B537-FDACCB7EFBF1}" type="presParOf" srcId="{E3A03436-3CB6-411D-9E4A-B33B24A3F596}" destId="{BF4A4FFB-9BCB-40E8-8243-8ADC5E9EC0A7}" srcOrd="3" destOrd="0" presId="urn:microsoft.com/office/officeart/2005/8/layout/orgChart1"/>
    <dgm:cxn modelId="{A7335BFA-774B-461F-8548-1B33143B5C30}" type="presParOf" srcId="{BF4A4FFB-9BCB-40E8-8243-8ADC5E9EC0A7}" destId="{BC7FAE4B-881A-46F6-8923-77D9D0494E4D}" srcOrd="0" destOrd="0" presId="urn:microsoft.com/office/officeart/2005/8/layout/orgChart1"/>
    <dgm:cxn modelId="{459CC064-E084-4B0D-9464-E57B0139F060}" type="presParOf" srcId="{BC7FAE4B-881A-46F6-8923-77D9D0494E4D}" destId="{2797BB21-A686-4B15-A85F-7A1B563ADF73}" srcOrd="0" destOrd="0" presId="urn:microsoft.com/office/officeart/2005/8/layout/orgChart1"/>
    <dgm:cxn modelId="{BFA92C20-D072-41DF-BD1E-00D7F9EB4BB9}" type="presParOf" srcId="{BC7FAE4B-881A-46F6-8923-77D9D0494E4D}" destId="{BB47CEA4-A348-4A60-9E87-31FA4D2496BB}" srcOrd="1" destOrd="0" presId="urn:microsoft.com/office/officeart/2005/8/layout/orgChart1"/>
    <dgm:cxn modelId="{B463740E-58BB-4BAE-8BCA-004CB9158CBA}" type="presParOf" srcId="{BF4A4FFB-9BCB-40E8-8243-8ADC5E9EC0A7}" destId="{5A9500EB-3230-4FB3-BC44-FDC46E463F08}" srcOrd="1" destOrd="0" presId="urn:microsoft.com/office/officeart/2005/8/layout/orgChart1"/>
    <dgm:cxn modelId="{DFE31149-6030-405F-8089-BF0329C90A7A}" type="presParOf" srcId="{5A9500EB-3230-4FB3-BC44-FDC46E463F08}" destId="{80C60242-0155-4368-91F0-50B9097DEB15}" srcOrd="0" destOrd="0" presId="urn:microsoft.com/office/officeart/2005/8/layout/orgChart1"/>
    <dgm:cxn modelId="{F89E203E-9914-4DCE-B016-90083681571B}" type="presParOf" srcId="{5A9500EB-3230-4FB3-BC44-FDC46E463F08}" destId="{BBDA0F44-7453-40BA-811A-FCCAC9AABD55}" srcOrd="1" destOrd="0" presId="urn:microsoft.com/office/officeart/2005/8/layout/orgChart1"/>
    <dgm:cxn modelId="{19DB5905-772D-46D0-9915-BFF433EE78F8}" type="presParOf" srcId="{BBDA0F44-7453-40BA-811A-FCCAC9AABD55}" destId="{83C7AEEF-E214-47D1-AAB0-D29A448001C6}" srcOrd="0" destOrd="0" presId="urn:microsoft.com/office/officeart/2005/8/layout/orgChart1"/>
    <dgm:cxn modelId="{009E03A0-2876-456A-A271-9B86FC17BBF3}" type="presParOf" srcId="{83C7AEEF-E214-47D1-AAB0-D29A448001C6}" destId="{EA8BAA4E-9B8E-4675-883A-82B4AB1D2FE4}" srcOrd="0" destOrd="0" presId="urn:microsoft.com/office/officeart/2005/8/layout/orgChart1"/>
    <dgm:cxn modelId="{EB2E28B1-AC18-4BBC-BC80-764700DC3F38}" type="presParOf" srcId="{83C7AEEF-E214-47D1-AAB0-D29A448001C6}" destId="{B601BF69-4ECA-4CC4-8E47-A2810DA020B2}" srcOrd="1" destOrd="0" presId="urn:microsoft.com/office/officeart/2005/8/layout/orgChart1"/>
    <dgm:cxn modelId="{0243E4B9-5FF2-41D5-A19E-B0FA049B3C31}" type="presParOf" srcId="{BBDA0F44-7453-40BA-811A-FCCAC9AABD55}" destId="{438D3F20-5354-4BF4-9DDB-84ECF4F14E7D}" srcOrd="1" destOrd="0" presId="urn:microsoft.com/office/officeart/2005/8/layout/orgChart1"/>
    <dgm:cxn modelId="{8AFBCFA2-676D-4C34-978B-9C6506B8499A}" type="presParOf" srcId="{BBDA0F44-7453-40BA-811A-FCCAC9AABD55}" destId="{89183052-21E0-4123-8304-77884CB734A6}" srcOrd="2" destOrd="0" presId="urn:microsoft.com/office/officeart/2005/8/layout/orgChart1"/>
    <dgm:cxn modelId="{EE7F8573-F227-4DF7-A663-F2FBFCFF3ACC}" type="presParOf" srcId="{BF4A4FFB-9BCB-40E8-8243-8ADC5E9EC0A7}" destId="{0313077C-7B73-4230-B2F8-14C103267C16}" srcOrd="2" destOrd="0" presId="urn:microsoft.com/office/officeart/2005/8/layout/orgChart1"/>
    <dgm:cxn modelId="{1982AF84-C96E-4C5E-8CDF-E3D47623370F}" type="presParOf" srcId="{E3A03436-3CB6-411D-9E4A-B33B24A3F596}" destId="{524F1D8D-9B16-4630-87E5-C7B379FD2CE0}" srcOrd="4" destOrd="0" presId="urn:microsoft.com/office/officeart/2005/8/layout/orgChart1"/>
    <dgm:cxn modelId="{B7D51EEE-739F-488C-95BD-D8C47ED19FA5}" type="presParOf" srcId="{E3A03436-3CB6-411D-9E4A-B33B24A3F596}" destId="{4E02B569-5B95-4EE5-B864-26C2037666C2}" srcOrd="5" destOrd="0" presId="urn:microsoft.com/office/officeart/2005/8/layout/orgChart1"/>
    <dgm:cxn modelId="{8A865600-5B6E-40C4-AA3F-191FD0AC98D3}" type="presParOf" srcId="{4E02B569-5B95-4EE5-B864-26C2037666C2}" destId="{F183638E-FFA2-4598-9807-18442D575E3C}" srcOrd="0" destOrd="0" presId="urn:microsoft.com/office/officeart/2005/8/layout/orgChart1"/>
    <dgm:cxn modelId="{8668EC00-C871-413D-963A-AAE2C5B95CD7}" type="presParOf" srcId="{F183638E-FFA2-4598-9807-18442D575E3C}" destId="{8D0F48DE-3F33-4EAD-8F80-B65664F2398D}" srcOrd="0" destOrd="0" presId="urn:microsoft.com/office/officeart/2005/8/layout/orgChart1"/>
    <dgm:cxn modelId="{E045427C-16F6-44DA-A335-A0FBCE7AF58C}" type="presParOf" srcId="{F183638E-FFA2-4598-9807-18442D575E3C}" destId="{C0EE8F09-43AA-4FED-A1A4-E1AFE2B73454}" srcOrd="1" destOrd="0" presId="urn:microsoft.com/office/officeart/2005/8/layout/orgChart1"/>
    <dgm:cxn modelId="{BF832B09-1CB7-4357-A51D-A191F22BBDDA}" type="presParOf" srcId="{4E02B569-5B95-4EE5-B864-26C2037666C2}" destId="{A0607793-C533-4B21-A95D-3CC8DADA00FB}" srcOrd="1" destOrd="0" presId="urn:microsoft.com/office/officeart/2005/8/layout/orgChart1"/>
    <dgm:cxn modelId="{E38DE34F-132E-4FFC-ADC7-474737B3853C}" type="presParOf" srcId="{A0607793-C533-4B21-A95D-3CC8DADA00FB}" destId="{18C91E92-9625-4465-A061-275362879B2E}" srcOrd="0" destOrd="0" presId="urn:microsoft.com/office/officeart/2005/8/layout/orgChart1"/>
    <dgm:cxn modelId="{B7DD8F3A-2201-4C2A-AF0E-1B990ED57062}" type="presParOf" srcId="{A0607793-C533-4B21-A95D-3CC8DADA00FB}" destId="{DC8ADD96-5CE4-4786-8280-5CD1A42122FC}" srcOrd="1" destOrd="0" presId="urn:microsoft.com/office/officeart/2005/8/layout/orgChart1"/>
    <dgm:cxn modelId="{0C775ECD-7E4C-4BEE-AA4C-6A3C0A61F109}" type="presParOf" srcId="{DC8ADD96-5CE4-4786-8280-5CD1A42122FC}" destId="{A93922FB-F73B-41CE-ABE6-95187B3CA2BC}" srcOrd="0" destOrd="0" presId="urn:microsoft.com/office/officeart/2005/8/layout/orgChart1"/>
    <dgm:cxn modelId="{02AB0834-E64E-4D1B-9236-562E14E28482}" type="presParOf" srcId="{A93922FB-F73B-41CE-ABE6-95187B3CA2BC}" destId="{B2C788AA-831A-421F-8E13-566BE33308E0}" srcOrd="0" destOrd="0" presId="urn:microsoft.com/office/officeart/2005/8/layout/orgChart1"/>
    <dgm:cxn modelId="{D10C42BD-72E8-4222-B5E2-E232652EBF96}" type="presParOf" srcId="{A93922FB-F73B-41CE-ABE6-95187B3CA2BC}" destId="{713FD76D-AF8B-4A0F-8FE7-61B2BE08F114}" srcOrd="1" destOrd="0" presId="urn:microsoft.com/office/officeart/2005/8/layout/orgChart1"/>
    <dgm:cxn modelId="{139C0F9C-8ED1-4BFC-9FFB-D0575E53BDA4}" type="presParOf" srcId="{DC8ADD96-5CE4-4786-8280-5CD1A42122FC}" destId="{4681CB7D-98B1-425D-BB37-079F26266547}" srcOrd="1" destOrd="0" presId="urn:microsoft.com/office/officeart/2005/8/layout/orgChart1"/>
    <dgm:cxn modelId="{4F42FB37-EF59-44C4-A658-27C1DF7C881C}" type="presParOf" srcId="{DC8ADD96-5CE4-4786-8280-5CD1A42122FC}" destId="{FB2544E9-441A-4194-A9FF-9D86689FA0BD}" srcOrd="2" destOrd="0" presId="urn:microsoft.com/office/officeart/2005/8/layout/orgChart1"/>
    <dgm:cxn modelId="{B0B996D7-D434-43A2-AC97-9B760F235B89}" type="presParOf" srcId="{4E02B569-5B95-4EE5-B864-26C2037666C2}" destId="{E47AE3D0-BA75-4DF3-BD0A-55F3F0B9B619}" srcOrd="2" destOrd="0" presId="urn:microsoft.com/office/officeart/2005/8/layout/orgChart1"/>
    <dgm:cxn modelId="{CABC1D7A-B4FF-412D-BB34-F36CCC06CE83}" type="presParOf" srcId="{B4ECB34F-9D79-4713-AB25-99EBFCFC5764}" destId="{599DA815-AD1C-4DB7-9E21-6DFE0450E1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DA6B366-D5A5-4F4D-9A33-4E44D40F220E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</dgm:pt>
    <dgm:pt modelId="{7557E311-FE14-4F02-A6FC-BC8436953239}">
      <dgm:prSet phldrT="[Text]"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Situacija prije investicije</a:t>
          </a:r>
          <a:endParaRPr lang="bs-Latn-BA" dirty="0">
            <a:latin typeface="Arial Narrow" pitchFamily="34" charset="0"/>
          </a:endParaRPr>
        </a:p>
      </dgm:t>
    </dgm:pt>
    <dgm:pt modelId="{D33F5ABD-C16B-48BA-9279-2AED92A0330F}" type="parTrans" cxnId="{273CCF08-497B-432E-B69E-55F1D23BD6EF}">
      <dgm:prSet/>
      <dgm:spPr/>
      <dgm:t>
        <a:bodyPr/>
        <a:lstStyle/>
        <a:p>
          <a:endParaRPr lang="bs-Latn-BA"/>
        </a:p>
      </dgm:t>
    </dgm:pt>
    <dgm:pt modelId="{A5BBA54F-5194-44DE-B1A6-B4767E542E8A}" type="sibTrans" cxnId="{273CCF08-497B-432E-B69E-55F1D23BD6EF}">
      <dgm:prSet/>
      <dgm:spPr/>
      <dgm:t>
        <a:bodyPr/>
        <a:lstStyle/>
        <a:p>
          <a:endParaRPr lang="bs-Latn-BA"/>
        </a:p>
      </dgm:t>
    </dgm:pt>
    <dgm:pt modelId="{310A1BBF-F515-459F-9330-76A65AF23BF7}">
      <dgm:prSet phldrT="[Text]"/>
      <dgm:spPr/>
      <dgm:t>
        <a:bodyPr/>
        <a:lstStyle/>
        <a:p>
          <a:r>
            <a:rPr lang="bs-Latn-BA" dirty="0" smtClean="0"/>
            <a:t>Cilj</a:t>
          </a:r>
          <a:endParaRPr lang="bs-Latn-BA" dirty="0"/>
        </a:p>
      </dgm:t>
    </dgm:pt>
    <dgm:pt modelId="{2BE09A40-7B24-4DD2-AF89-EF4DA9C9ED92}" type="parTrans" cxnId="{9B073EE5-9602-4764-8861-876A71401483}">
      <dgm:prSet/>
      <dgm:spPr/>
      <dgm:t>
        <a:bodyPr/>
        <a:lstStyle/>
        <a:p>
          <a:endParaRPr lang="bs-Latn-BA"/>
        </a:p>
      </dgm:t>
    </dgm:pt>
    <dgm:pt modelId="{A00F732F-02F7-4E5B-AF83-558D8FB35C4F}" type="sibTrans" cxnId="{9B073EE5-9602-4764-8861-876A71401483}">
      <dgm:prSet/>
      <dgm:spPr/>
      <dgm:t>
        <a:bodyPr/>
        <a:lstStyle/>
        <a:p>
          <a:endParaRPr lang="bs-Latn-BA"/>
        </a:p>
      </dgm:t>
    </dgm:pt>
    <dgm:pt modelId="{A56E96BC-02E2-4D02-BACE-7C9D5C210587}">
      <dgm:prSet custT="1"/>
      <dgm:spPr>
        <a:ln>
          <a:noFill/>
        </a:ln>
      </dgm:spPr>
      <dgm:t>
        <a:bodyPr/>
        <a:lstStyle/>
        <a:p>
          <a:pPr algn="ctr"/>
          <a:r>
            <a:rPr lang="bs-Latn-BA" sz="1300" b="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dirty="0">
            <a:latin typeface="Arial Narrow" pitchFamily="34" charset="0"/>
          </a:endParaRPr>
        </a:p>
      </dgm:t>
    </dgm:pt>
    <dgm:pt modelId="{29865FF8-8AAC-44B9-981F-A34F6DC6EDBD}" type="parTrans" cxnId="{D734CAEA-EC04-433E-9900-8AFD62C158C0}">
      <dgm:prSet/>
      <dgm:spPr/>
      <dgm:t>
        <a:bodyPr/>
        <a:lstStyle/>
        <a:p>
          <a:endParaRPr lang="bs-Latn-BA"/>
        </a:p>
      </dgm:t>
    </dgm:pt>
    <dgm:pt modelId="{301C92AF-F421-4FE2-BBA4-6E74E378BEB3}" type="sibTrans" cxnId="{D734CAEA-EC04-433E-9900-8AFD62C158C0}">
      <dgm:prSet/>
      <dgm:spPr/>
      <dgm:t>
        <a:bodyPr/>
        <a:lstStyle/>
        <a:p>
          <a:endParaRPr lang="bs-Latn-BA"/>
        </a:p>
      </dgm:t>
    </dgm:pt>
    <dgm:pt modelId="{8D276432-ADED-46EE-8EBA-444562EFF934}">
      <dgm:prSet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Aktivnosti</a:t>
          </a:r>
        </a:p>
      </dgm:t>
    </dgm:pt>
    <dgm:pt modelId="{FE2A308B-786F-4C02-9F89-211B1181AE86}" type="parTrans" cxnId="{B602EE5E-BDEE-4997-BAC0-3FD0392BB471}">
      <dgm:prSet/>
      <dgm:spPr/>
      <dgm:t>
        <a:bodyPr/>
        <a:lstStyle/>
        <a:p>
          <a:endParaRPr lang="bs-Latn-BA"/>
        </a:p>
      </dgm:t>
    </dgm:pt>
    <dgm:pt modelId="{BE3AD687-DD68-4B59-921B-C864AD6BA799}" type="sibTrans" cxnId="{B602EE5E-BDEE-4997-BAC0-3FD0392BB471}">
      <dgm:prSet/>
      <dgm:spPr/>
      <dgm:t>
        <a:bodyPr/>
        <a:lstStyle/>
        <a:p>
          <a:endParaRPr lang="bs-Latn-BA"/>
        </a:p>
      </dgm:t>
    </dgm:pt>
    <dgm:pt modelId="{E2422618-1C80-4E03-8108-A3D96FC4802C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Ulaganje u nova vozila</a:t>
          </a:r>
        </a:p>
      </dgm:t>
    </dgm:pt>
    <dgm:pt modelId="{0193F9AB-DA6C-45A0-A5A6-3820FE27FA72}" type="parTrans" cxnId="{7AB4829F-CECC-423F-8EE3-D55F9FB850B6}">
      <dgm:prSet/>
      <dgm:spPr/>
      <dgm:t>
        <a:bodyPr/>
        <a:lstStyle/>
        <a:p>
          <a:endParaRPr lang="bs-Latn-BA"/>
        </a:p>
      </dgm:t>
    </dgm:pt>
    <dgm:pt modelId="{98DE88E3-F96E-4CAA-B9F2-926AE27E0C51}" type="sibTrans" cxnId="{7AB4829F-CECC-423F-8EE3-D55F9FB850B6}">
      <dgm:prSet/>
      <dgm:spPr/>
      <dgm:t>
        <a:bodyPr/>
        <a:lstStyle/>
        <a:p>
          <a:endParaRPr lang="bs-Latn-BA"/>
        </a:p>
      </dgm:t>
    </dgm:pt>
    <dgm:pt modelId="{9B8DFB79-D051-4A54-952D-3F55C8CE9463}">
      <dgm:prSet/>
      <dgm:spPr>
        <a:ln>
          <a:noFill/>
        </a:ln>
      </dgm:spPr>
      <dgm:t>
        <a:bodyPr/>
        <a:lstStyle/>
        <a:p>
          <a:endParaRPr lang="bs-Latn-BA" sz="1900" dirty="0"/>
        </a:p>
      </dgm:t>
    </dgm:pt>
    <dgm:pt modelId="{E2DB1B26-CFAB-45AE-A26A-C22AD54FB8C6}" type="parTrans" cxnId="{7500E875-F046-4049-A99F-036D7FB5F4A0}">
      <dgm:prSet/>
      <dgm:spPr/>
      <dgm:t>
        <a:bodyPr/>
        <a:lstStyle/>
        <a:p>
          <a:endParaRPr lang="bs-Latn-BA"/>
        </a:p>
      </dgm:t>
    </dgm:pt>
    <dgm:pt modelId="{BBEE01F8-2506-4572-88A3-726597DE4D7A}" type="sibTrans" cxnId="{7500E875-F046-4049-A99F-036D7FB5F4A0}">
      <dgm:prSet/>
      <dgm:spPr/>
      <dgm:t>
        <a:bodyPr/>
        <a:lstStyle/>
        <a:p>
          <a:endParaRPr lang="bs-Latn-BA"/>
        </a:p>
      </dgm:t>
    </dgm:pt>
    <dgm:pt modelId="{EB069FE6-5E28-4CB2-80B4-3E950688A55F}">
      <dgm:prSet custT="1"/>
      <dgm:spPr>
        <a:ln>
          <a:noFill/>
        </a:ln>
      </dgm:spPr>
      <dgm:t>
        <a:bodyPr/>
        <a:lstStyle/>
        <a:p>
          <a:endParaRPr lang="bs-Latn-BA" sz="1300" dirty="0" smtClean="0">
            <a:latin typeface="Arial Narrow" pitchFamily="34" charset="0"/>
          </a:endParaRPr>
        </a:p>
      </dgm:t>
    </dgm:pt>
    <dgm:pt modelId="{0C124611-6A9D-40DD-BA06-D8C740259699}" type="parTrans" cxnId="{B080F0F6-867F-4EBC-BD8C-200DACF95B12}">
      <dgm:prSet/>
      <dgm:spPr/>
      <dgm:t>
        <a:bodyPr/>
        <a:lstStyle/>
        <a:p>
          <a:endParaRPr lang="bs-Latn-BA"/>
        </a:p>
      </dgm:t>
    </dgm:pt>
    <dgm:pt modelId="{E8DEB5E5-FFD7-4A26-840B-9C3A66D416E1}" type="sibTrans" cxnId="{B080F0F6-867F-4EBC-BD8C-200DACF95B12}">
      <dgm:prSet/>
      <dgm:spPr/>
      <dgm:t>
        <a:bodyPr/>
        <a:lstStyle/>
        <a:p>
          <a:endParaRPr lang="bs-Latn-BA"/>
        </a:p>
      </dgm:t>
    </dgm:pt>
    <dgm:pt modelId="{C6C795BA-2056-4AB8-82E8-5B91E3F95134}">
      <dgm:prSet custT="1"/>
      <dgm:spPr>
        <a:ln>
          <a:noFill/>
        </a:ln>
      </dgm:spPr>
      <dgm:t>
        <a:bodyPr/>
        <a:lstStyle/>
        <a:p>
          <a:endParaRPr lang="bs-Latn-BA" sz="1300" dirty="0" smtClean="0">
            <a:latin typeface="Arial Narrow" pitchFamily="34" charset="0"/>
          </a:endParaRPr>
        </a:p>
      </dgm:t>
    </dgm:pt>
    <dgm:pt modelId="{42F3EC71-8AAD-420E-95F5-FE1BC2BFA174}" type="parTrans" cxnId="{D1B6A66D-9C69-4354-86B1-79AD91231EBA}">
      <dgm:prSet/>
      <dgm:spPr/>
      <dgm:t>
        <a:bodyPr/>
        <a:lstStyle/>
        <a:p>
          <a:endParaRPr lang="bs-Latn-BA"/>
        </a:p>
      </dgm:t>
    </dgm:pt>
    <dgm:pt modelId="{CBBDC327-4205-4E56-B2DC-BEAE970ED00B}" type="sibTrans" cxnId="{D1B6A66D-9C69-4354-86B1-79AD91231EBA}">
      <dgm:prSet/>
      <dgm:spPr/>
      <dgm:t>
        <a:bodyPr/>
        <a:lstStyle/>
        <a:p>
          <a:endParaRPr lang="bs-Latn-BA"/>
        </a:p>
      </dgm:t>
    </dgm:pt>
    <dgm:pt modelId="{AC8BD534-2666-40BA-945B-24F9609009BB}">
      <dgm:prSet custT="1"/>
      <dgm:spPr>
        <a:ln>
          <a:noFill/>
        </a:ln>
      </dgm:spPr>
      <dgm:t>
        <a:bodyPr/>
        <a:lstStyle/>
        <a:p>
          <a:endParaRPr lang="bs-Latn-BA" sz="1300" dirty="0">
            <a:latin typeface="Arial Narrow" pitchFamily="34" charset="0"/>
          </a:endParaRPr>
        </a:p>
      </dgm:t>
    </dgm:pt>
    <dgm:pt modelId="{BE0CE1FA-0572-4562-BE58-B0CBD018D8B4}" type="parTrans" cxnId="{70E62DD9-1399-4E54-ABA2-CEAD10726F44}">
      <dgm:prSet/>
      <dgm:spPr/>
      <dgm:t>
        <a:bodyPr/>
        <a:lstStyle/>
        <a:p>
          <a:endParaRPr lang="bs-Latn-BA"/>
        </a:p>
      </dgm:t>
    </dgm:pt>
    <dgm:pt modelId="{F620B202-4DF9-4170-83D0-AD8AC2F57963}" type="sibTrans" cxnId="{70E62DD9-1399-4E54-ABA2-CEAD10726F44}">
      <dgm:prSet/>
      <dgm:spPr/>
      <dgm:t>
        <a:bodyPr/>
        <a:lstStyle/>
        <a:p>
          <a:endParaRPr lang="bs-Latn-BA"/>
        </a:p>
      </dgm:t>
    </dgm:pt>
    <dgm:pt modelId="{2E8EBE1E-8A23-4A15-B5A3-BD6343053A68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Nedovoljan broj kamiona sa Euro 6 normom</a:t>
          </a:r>
          <a:endParaRPr lang="bs-Latn-BA" sz="1300" dirty="0">
            <a:latin typeface="Arial Narrow" pitchFamily="34" charset="0"/>
          </a:endParaRPr>
        </a:p>
      </dgm:t>
    </dgm:pt>
    <dgm:pt modelId="{769E6082-D03D-420F-9798-84A3E523F83F}" type="parTrans" cxnId="{83EE2335-43B1-49DE-BBE3-EC11F27E054B}">
      <dgm:prSet/>
      <dgm:spPr/>
      <dgm:t>
        <a:bodyPr/>
        <a:lstStyle/>
        <a:p>
          <a:endParaRPr lang="bs-Latn-BA"/>
        </a:p>
      </dgm:t>
    </dgm:pt>
    <dgm:pt modelId="{DE70BA50-831D-41B0-9868-ACA7D8747095}" type="sibTrans" cxnId="{83EE2335-43B1-49DE-BBE3-EC11F27E054B}">
      <dgm:prSet/>
      <dgm:spPr/>
      <dgm:t>
        <a:bodyPr/>
        <a:lstStyle/>
        <a:p>
          <a:endParaRPr lang="bs-Latn-BA"/>
        </a:p>
      </dgm:t>
    </dgm:pt>
    <dgm:pt modelId="{EAA52A12-1D2D-4A73-B63E-9F3176B365BD}">
      <dgm:prSet custT="1"/>
      <dgm:spPr>
        <a:ln>
          <a:noFill/>
        </a:ln>
      </dgm:spPr>
      <dgm:t>
        <a:bodyPr/>
        <a:lstStyle/>
        <a:p>
          <a:endParaRPr lang="bs-Latn-BA" sz="1300" dirty="0">
            <a:latin typeface="Arial Narrow" pitchFamily="34" charset="0"/>
          </a:endParaRPr>
        </a:p>
      </dgm:t>
    </dgm:pt>
    <dgm:pt modelId="{09A95AB5-B705-42FE-B162-586EB0099790}" type="parTrans" cxnId="{17A4C15B-B0EA-4361-8510-1C98D1322CA8}">
      <dgm:prSet/>
      <dgm:spPr/>
      <dgm:t>
        <a:bodyPr/>
        <a:lstStyle/>
        <a:p>
          <a:endParaRPr lang="bs-Latn-BA"/>
        </a:p>
      </dgm:t>
    </dgm:pt>
    <dgm:pt modelId="{02F3689A-390A-47A3-AEE3-F4BFCF1C79B2}" type="sibTrans" cxnId="{17A4C15B-B0EA-4361-8510-1C98D1322CA8}">
      <dgm:prSet/>
      <dgm:spPr/>
      <dgm:t>
        <a:bodyPr/>
        <a:lstStyle/>
        <a:p>
          <a:endParaRPr lang="bs-Latn-BA"/>
        </a:p>
      </dgm:t>
    </dgm:pt>
    <dgm:pt modelId="{B68E74F3-2C9A-484F-B2D6-C73D07EB6728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Restrikcije kretanja na teritoriji EU</a:t>
          </a:r>
          <a:endParaRPr lang="bs-Latn-BA" sz="1300" dirty="0">
            <a:latin typeface="Arial Narrow" pitchFamily="34" charset="0"/>
          </a:endParaRPr>
        </a:p>
      </dgm:t>
    </dgm:pt>
    <dgm:pt modelId="{D0BB1C2F-952E-4D3A-AC18-A423F69F4830}" type="parTrans" cxnId="{2D7729C9-0EDB-410F-926F-8ED7EDA0C86A}">
      <dgm:prSet/>
      <dgm:spPr/>
      <dgm:t>
        <a:bodyPr/>
        <a:lstStyle/>
        <a:p>
          <a:endParaRPr lang="bs-Latn-BA"/>
        </a:p>
      </dgm:t>
    </dgm:pt>
    <dgm:pt modelId="{CA3EAC32-DB52-4733-8C58-6452ADB82F73}" type="sibTrans" cxnId="{2D7729C9-0EDB-410F-926F-8ED7EDA0C86A}">
      <dgm:prSet/>
      <dgm:spPr/>
      <dgm:t>
        <a:bodyPr/>
        <a:lstStyle/>
        <a:p>
          <a:endParaRPr lang="bs-Latn-BA"/>
        </a:p>
      </dgm:t>
    </dgm:pt>
    <dgm:pt modelId="{70394138-D673-44E0-8B27-D124931B975A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Veliki troškovi održavanje vozila</a:t>
          </a:r>
          <a:endParaRPr lang="bs-Latn-BA" sz="1300" dirty="0">
            <a:latin typeface="Arial Narrow" pitchFamily="34" charset="0"/>
          </a:endParaRPr>
        </a:p>
      </dgm:t>
    </dgm:pt>
    <dgm:pt modelId="{B5EDF5F9-ADCC-4758-8CDD-F3182C8CFD33}" type="parTrans" cxnId="{3AEE7418-5630-412C-BF05-5822A87182CE}">
      <dgm:prSet/>
      <dgm:spPr/>
      <dgm:t>
        <a:bodyPr/>
        <a:lstStyle/>
        <a:p>
          <a:endParaRPr lang="bs-Latn-BA"/>
        </a:p>
      </dgm:t>
    </dgm:pt>
    <dgm:pt modelId="{ACC303CA-8395-493A-9767-10B37933F972}" type="sibTrans" cxnId="{3AEE7418-5630-412C-BF05-5822A87182CE}">
      <dgm:prSet/>
      <dgm:spPr/>
      <dgm:t>
        <a:bodyPr/>
        <a:lstStyle/>
        <a:p>
          <a:endParaRPr lang="bs-Latn-BA"/>
        </a:p>
      </dgm:t>
    </dgm:pt>
    <dgm:pt modelId="{9CF4C251-14EE-4430-B17B-A6248DB6D89D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Otežano obnavljanje CEMT dozvole</a:t>
          </a:r>
          <a:endParaRPr lang="bs-Latn-BA" sz="1300" dirty="0">
            <a:latin typeface="Arial Narrow" pitchFamily="34" charset="0"/>
          </a:endParaRPr>
        </a:p>
      </dgm:t>
    </dgm:pt>
    <dgm:pt modelId="{70C5D16A-DC95-4FDF-B8A9-1734A0F52B10}" type="parTrans" cxnId="{F253E5EE-5C9A-4615-BBF6-14F6F108B424}">
      <dgm:prSet/>
      <dgm:spPr/>
      <dgm:t>
        <a:bodyPr/>
        <a:lstStyle/>
        <a:p>
          <a:endParaRPr lang="bs-Latn-BA"/>
        </a:p>
      </dgm:t>
    </dgm:pt>
    <dgm:pt modelId="{E20921F7-D642-44DA-BC87-1297BFAB463D}" type="sibTrans" cxnId="{F253E5EE-5C9A-4615-BBF6-14F6F108B424}">
      <dgm:prSet/>
      <dgm:spPr/>
      <dgm:t>
        <a:bodyPr/>
        <a:lstStyle/>
        <a:p>
          <a:endParaRPr lang="bs-Latn-BA"/>
        </a:p>
      </dgm:t>
    </dgm:pt>
    <dgm:pt modelId="{BA302909-27C1-4F80-B862-AAC97E2E76B5}" type="pres">
      <dgm:prSet presAssocID="{EDA6B366-D5A5-4F4D-9A33-4E44D40F220E}" presName="Name0" presStyleCnt="0">
        <dgm:presLayoutVars>
          <dgm:dir/>
          <dgm:animLvl val="lvl"/>
          <dgm:resizeHandles val="exact"/>
        </dgm:presLayoutVars>
      </dgm:prSet>
      <dgm:spPr/>
    </dgm:pt>
    <dgm:pt modelId="{BD3D315C-1B99-4595-9731-1A2255B91912}" type="pres">
      <dgm:prSet presAssocID="{EDA6B366-D5A5-4F4D-9A33-4E44D40F220E}" presName="tSp" presStyleCnt="0"/>
      <dgm:spPr/>
    </dgm:pt>
    <dgm:pt modelId="{BA39F581-34AF-43EB-AA9A-C93066198276}" type="pres">
      <dgm:prSet presAssocID="{EDA6B366-D5A5-4F4D-9A33-4E44D40F220E}" presName="bSp" presStyleCnt="0"/>
      <dgm:spPr/>
    </dgm:pt>
    <dgm:pt modelId="{D3676801-B2D0-48A2-BBA6-9D456C753FB6}" type="pres">
      <dgm:prSet presAssocID="{EDA6B366-D5A5-4F4D-9A33-4E44D40F220E}" presName="process" presStyleCnt="0"/>
      <dgm:spPr/>
    </dgm:pt>
    <dgm:pt modelId="{35A86612-24F7-4E77-A316-B35545DEF4C9}" type="pres">
      <dgm:prSet presAssocID="{7557E311-FE14-4F02-A6FC-BC8436953239}" presName="composite1" presStyleCnt="0"/>
      <dgm:spPr/>
    </dgm:pt>
    <dgm:pt modelId="{73D09CF2-4254-4EB2-AB2E-D99C0B56C628}" type="pres">
      <dgm:prSet presAssocID="{7557E311-FE14-4F02-A6FC-BC8436953239}" presName="dummyNode1" presStyleLbl="node1" presStyleIdx="0" presStyleCnt="3"/>
      <dgm:spPr/>
    </dgm:pt>
    <dgm:pt modelId="{A93B8EB0-5917-4F95-865A-04B3DAD581FC}" type="pres">
      <dgm:prSet presAssocID="{7557E311-FE14-4F02-A6FC-BC8436953239}" presName="childNode1" presStyleLbl="bgAcc1" presStyleIdx="0" presStyleCnt="3" custScaleX="122409" custScaleY="161248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D2D0207-8D67-4F96-80B9-12D24691B62A}" type="pres">
      <dgm:prSet presAssocID="{7557E311-FE14-4F02-A6FC-BC843695323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779572B-95B0-4A92-B7AF-E4E7717B1B01}" type="pres">
      <dgm:prSet presAssocID="{7557E311-FE14-4F02-A6FC-BC8436953239}" presName="parentNode1" presStyleLbl="node1" presStyleIdx="0" presStyleCnt="3" custLinFactNeighborX="-4589" custLinFactNeighborY="8520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0528349-2B46-42ED-A12B-5A90E83BB5D9}" type="pres">
      <dgm:prSet presAssocID="{7557E311-FE14-4F02-A6FC-BC8436953239}" presName="connSite1" presStyleCnt="0"/>
      <dgm:spPr/>
    </dgm:pt>
    <dgm:pt modelId="{0A23721F-50CB-4195-9283-0EC0700496AC}" type="pres">
      <dgm:prSet presAssocID="{A5BBA54F-5194-44DE-B1A6-B4767E542E8A}" presName="Name9" presStyleLbl="sibTrans2D1" presStyleIdx="0" presStyleCnt="2" custAng="21118911"/>
      <dgm:spPr/>
      <dgm:t>
        <a:bodyPr/>
        <a:lstStyle/>
        <a:p>
          <a:endParaRPr lang="en-US"/>
        </a:p>
      </dgm:t>
    </dgm:pt>
    <dgm:pt modelId="{31A8F845-325C-4F60-A13F-E02E6DEE412F}" type="pres">
      <dgm:prSet presAssocID="{8D276432-ADED-46EE-8EBA-444562EFF934}" presName="composite2" presStyleCnt="0"/>
      <dgm:spPr/>
    </dgm:pt>
    <dgm:pt modelId="{7B2308F5-1284-4B97-9F13-AB1E432AFD30}" type="pres">
      <dgm:prSet presAssocID="{8D276432-ADED-46EE-8EBA-444562EFF934}" presName="dummyNode2" presStyleLbl="node1" presStyleIdx="0" presStyleCnt="3"/>
      <dgm:spPr/>
    </dgm:pt>
    <dgm:pt modelId="{0F65AE80-8CDE-4967-80F1-649AB638676A}" type="pres">
      <dgm:prSet presAssocID="{8D276432-ADED-46EE-8EBA-444562EFF93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F0C0AF2-A073-421F-96F3-55AEA7CB6FD6}" type="pres">
      <dgm:prSet presAssocID="{8D276432-ADED-46EE-8EBA-444562EFF93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4C92C3B-F503-49C3-85A8-2BD3005EB54C}" type="pres">
      <dgm:prSet presAssocID="{8D276432-ADED-46EE-8EBA-444562EFF93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9EA0-CE80-4071-9587-5A20B139C130}" type="pres">
      <dgm:prSet presAssocID="{8D276432-ADED-46EE-8EBA-444562EFF934}" presName="connSite2" presStyleCnt="0"/>
      <dgm:spPr/>
    </dgm:pt>
    <dgm:pt modelId="{72D85272-F222-4E7A-AFC0-6FBA53318B5F}" type="pres">
      <dgm:prSet presAssocID="{BE3AD687-DD68-4B59-921B-C864AD6BA799}" presName="Name18" presStyleLbl="sibTrans2D1" presStyleIdx="1" presStyleCnt="2" custAng="603803"/>
      <dgm:spPr/>
      <dgm:t>
        <a:bodyPr/>
        <a:lstStyle/>
        <a:p>
          <a:endParaRPr lang="en-US"/>
        </a:p>
      </dgm:t>
    </dgm:pt>
    <dgm:pt modelId="{C9FA7E00-0BB3-49B7-8E81-5CD5E396D11A}" type="pres">
      <dgm:prSet presAssocID="{310A1BBF-F515-459F-9330-76A65AF23BF7}" presName="composite1" presStyleCnt="0"/>
      <dgm:spPr/>
    </dgm:pt>
    <dgm:pt modelId="{84766EFE-D10A-46AD-9305-EC68555DE291}" type="pres">
      <dgm:prSet presAssocID="{310A1BBF-F515-459F-9330-76A65AF23BF7}" presName="dummyNode1" presStyleLbl="node1" presStyleIdx="1" presStyleCnt="3"/>
      <dgm:spPr/>
    </dgm:pt>
    <dgm:pt modelId="{A03D9E43-58D1-4FD4-AD45-E044A6019BB1}" type="pres">
      <dgm:prSet presAssocID="{310A1BBF-F515-459F-9330-76A65AF23BF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F591EF9-8B4E-470E-988F-8C5F651AD3A7}" type="pres">
      <dgm:prSet presAssocID="{310A1BBF-F515-459F-9330-76A65AF23BF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E276755-3C48-4BCB-892F-A48FB1B5EA2D}" type="pres">
      <dgm:prSet presAssocID="{310A1BBF-F515-459F-9330-76A65AF23BF7}" presName="parentNode1" presStyleLbl="node1" presStyleIdx="2" presStyleCnt="3" custLinFactNeighborX="756" custLinFactNeighborY="27912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1803E42E-01B4-4838-B2D9-48213C5CFDA6}" type="pres">
      <dgm:prSet presAssocID="{310A1BBF-F515-459F-9330-76A65AF23BF7}" presName="connSite1" presStyleCnt="0"/>
      <dgm:spPr/>
    </dgm:pt>
  </dgm:ptLst>
  <dgm:cxnLst>
    <dgm:cxn modelId="{107A5B25-4722-45BD-9BB5-534118C26FDC}" type="presOf" srcId="{70394138-D673-44E0-8B27-D124931B975A}" destId="{A93B8EB0-5917-4F95-865A-04B3DAD581FC}" srcOrd="0" destOrd="2" presId="urn:microsoft.com/office/officeart/2005/8/layout/hProcess4"/>
    <dgm:cxn modelId="{E0B4C62E-855F-473A-81A8-4A562B18EC30}" type="presOf" srcId="{7557E311-FE14-4F02-A6FC-BC8436953239}" destId="{4779572B-95B0-4A92-B7AF-E4E7717B1B01}" srcOrd="0" destOrd="0" presId="urn:microsoft.com/office/officeart/2005/8/layout/hProcess4"/>
    <dgm:cxn modelId="{13D1CFCB-F061-479D-AA81-EAFA55F4D012}" type="presOf" srcId="{EB069FE6-5E28-4CB2-80B4-3E950688A55F}" destId="{0F65AE80-8CDE-4967-80F1-649AB638676A}" srcOrd="0" destOrd="0" presId="urn:microsoft.com/office/officeart/2005/8/layout/hProcess4"/>
    <dgm:cxn modelId="{7CE32405-19FA-4878-B27A-860C720AC93D}" type="presOf" srcId="{B68E74F3-2C9A-484F-B2D6-C73D07EB6728}" destId="{A93B8EB0-5917-4F95-865A-04B3DAD581FC}" srcOrd="0" destOrd="1" presId="urn:microsoft.com/office/officeart/2005/8/layout/hProcess4"/>
    <dgm:cxn modelId="{D734CAEA-EC04-433E-9900-8AFD62C158C0}" srcId="{310A1BBF-F515-459F-9330-76A65AF23BF7}" destId="{A56E96BC-02E2-4D02-BACE-7C9D5C210587}" srcOrd="0" destOrd="0" parTransId="{29865FF8-8AAC-44B9-981F-A34F6DC6EDBD}" sibTransId="{301C92AF-F421-4FE2-BBA4-6E74E378BEB3}"/>
    <dgm:cxn modelId="{8647F79D-5F4B-413F-B991-7232D32768EE}" type="presOf" srcId="{C6C795BA-2056-4AB8-82E8-5B91E3F95134}" destId="{6F0C0AF2-A073-421F-96F3-55AEA7CB6FD6}" srcOrd="1" destOrd="1" presId="urn:microsoft.com/office/officeart/2005/8/layout/hProcess4"/>
    <dgm:cxn modelId="{273CCF08-497B-432E-B69E-55F1D23BD6EF}" srcId="{EDA6B366-D5A5-4F4D-9A33-4E44D40F220E}" destId="{7557E311-FE14-4F02-A6FC-BC8436953239}" srcOrd="0" destOrd="0" parTransId="{D33F5ABD-C16B-48BA-9279-2AED92A0330F}" sibTransId="{A5BBA54F-5194-44DE-B1A6-B4767E542E8A}"/>
    <dgm:cxn modelId="{19713A15-C15D-43DB-88A4-6311B5872971}" type="presOf" srcId="{A56E96BC-02E2-4D02-BACE-7C9D5C210587}" destId="{EF591EF9-8B4E-470E-988F-8C5F651AD3A7}" srcOrd="1" destOrd="0" presId="urn:microsoft.com/office/officeart/2005/8/layout/hProcess4"/>
    <dgm:cxn modelId="{C217A312-C81F-4718-9192-7312AE69F624}" type="presOf" srcId="{AC8BD534-2666-40BA-945B-24F9609009BB}" destId="{4D2D0207-8D67-4F96-80B9-12D24691B62A}" srcOrd="1" destOrd="5" presId="urn:microsoft.com/office/officeart/2005/8/layout/hProcess4"/>
    <dgm:cxn modelId="{EB529B92-C119-43D8-847E-4DBC7D837C2B}" type="presOf" srcId="{BE3AD687-DD68-4B59-921B-C864AD6BA799}" destId="{72D85272-F222-4E7A-AFC0-6FBA53318B5F}" srcOrd="0" destOrd="0" presId="urn:microsoft.com/office/officeart/2005/8/layout/hProcess4"/>
    <dgm:cxn modelId="{7AB4829F-CECC-423F-8EE3-D55F9FB850B6}" srcId="{8D276432-ADED-46EE-8EBA-444562EFF934}" destId="{E2422618-1C80-4E03-8108-A3D96FC4802C}" srcOrd="2" destOrd="0" parTransId="{0193F9AB-DA6C-45A0-A5A6-3820FE27FA72}" sibTransId="{98DE88E3-F96E-4CAA-B9F2-926AE27E0C51}"/>
    <dgm:cxn modelId="{5BE3CA72-75B5-4BF8-A0C7-7047A0372670}" type="presOf" srcId="{2E8EBE1E-8A23-4A15-B5A3-BD6343053A68}" destId="{A93B8EB0-5917-4F95-865A-04B3DAD581FC}" srcOrd="0" destOrd="0" presId="urn:microsoft.com/office/officeart/2005/8/layout/hProcess4"/>
    <dgm:cxn modelId="{2D7729C9-0EDB-410F-926F-8ED7EDA0C86A}" srcId="{7557E311-FE14-4F02-A6FC-BC8436953239}" destId="{B68E74F3-2C9A-484F-B2D6-C73D07EB6728}" srcOrd="1" destOrd="0" parTransId="{D0BB1C2F-952E-4D3A-AC18-A423F69F4830}" sibTransId="{CA3EAC32-DB52-4733-8C58-6452ADB82F73}"/>
    <dgm:cxn modelId="{A84DBCEE-DDEC-47A6-A4AD-6CD241459A51}" type="presOf" srcId="{2E8EBE1E-8A23-4A15-B5A3-BD6343053A68}" destId="{4D2D0207-8D67-4F96-80B9-12D24691B62A}" srcOrd="1" destOrd="0" presId="urn:microsoft.com/office/officeart/2005/8/layout/hProcess4"/>
    <dgm:cxn modelId="{B602EE5E-BDEE-4997-BAC0-3FD0392BB471}" srcId="{EDA6B366-D5A5-4F4D-9A33-4E44D40F220E}" destId="{8D276432-ADED-46EE-8EBA-444562EFF934}" srcOrd="1" destOrd="0" parTransId="{FE2A308B-786F-4C02-9F89-211B1181AE86}" sibTransId="{BE3AD687-DD68-4B59-921B-C864AD6BA799}"/>
    <dgm:cxn modelId="{9B073EE5-9602-4764-8861-876A71401483}" srcId="{EDA6B366-D5A5-4F4D-9A33-4E44D40F220E}" destId="{310A1BBF-F515-459F-9330-76A65AF23BF7}" srcOrd="2" destOrd="0" parTransId="{2BE09A40-7B24-4DD2-AF89-EF4DA9C9ED92}" sibTransId="{A00F732F-02F7-4E5B-AF83-558D8FB35C4F}"/>
    <dgm:cxn modelId="{3F626A14-4FFF-488B-9F9C-CFE7D49ED2E2}" type="presOf" srcId="{E2422618-1C80-4E03-8108-A3D96FC4802C}" destId="{6F0C0AF2-A073-421F-96F3-55AEA7CB6FD6}" srcOrd="1" destOrd="2" presId="urn:microsoft.com/office/officeart/2005/8/layout/hProcess4"/>
    <dgm:cxn modelId="{83EE2335-43B1-49DE-BBE3-EC11F27E054B}" srcId="{7557E311-FE14-4F02-A6FC-BC8436953239}" destId="{2E8EBE1E-8A23-4A15-B5A3-BD6343053A68}" srcOrd="0" destOrd="0" parTransId="{769E6082-D03D-420F-9798-84A3E523F83F}" sibTransId="{DE70BA50-831D-41B0-9868-ACA7D8747095}"/>
    <dgm:cxn modelId="{4615C617-F079-4BBA-BB24-A77BEA2CD0F1}" type="presOf" srcId="{EAA52A12-1D2D-4A73-B63E-9F3176B365BD}" destId="{A93B8EB0-5917-4F95-865A-04B3DAD581FC}" srcOrd="0" destOrd="4" presId="urn:microsoft.com/office/officeart/2005/8/layout/hProcess4"/>
    <dgm:cxn modelId="{F253E5EE-5C9A-4615-BBF6-14F6F108B424}" srcId="{7557E311-FE14-4F02-A6FC-BC8436953239}" destId="{9CF4C251-14EE-4430-B17B-A6248DB6D89D}" srcOrd="3" destOrd="0" parTransId="{70C5D16A-DC95-4FDF-B8A9-1734A0F52B10}" sibTransId="{E20921F7-D642-44DA-BC87-1297BFAB463D}"/>
    <dgm:cxn modelId="{3AEE7418-5630-412C-BF05-5822A87182CE}" srcId="{7557E311-FE14-4F02-A6FC-BC8436953239}" destId="{70394138-D673-44E0-8B27-D124931B975A}" srcOrd="2" destOrd="0" parTransId="{B5EDF5F9-ADCC-4758-8CDD-F3182C8CFD33}" sibTransId="{ACC303CA-8395-493A-9767-10B37933F972}"/>
    <dgm:cxn modelId="{C9FDF37F-01D7-41F0-84FE-10476DC5A6EA}" type="presOf" srcId="{310A1BBF-F515-459F-9330-76A65AF23BF7}" destId="{FE276755-3C48-4BCB-892F-A48FB1B5EA2D}" srcOrd="0" destOrd="0" presId="urn:microsoft.com/office/officeart/2005/8/layout/hProcess4"/>
    <dgm:cxn modelId="{7500E875-F046-4049-A99F-036D7FB5F4A0}" srcId="{7557E311-FE14-4F02-A6FC-BC8436953239}" destId="{9B8DFB79-D051-4A54-952D-3F55C8CE9463}" srcOrd="6" destOrd="0" parTransId="{E2DB1B26-CFAB-45AE-A26A-C22AD54FB8C6}" sibTransId="{BBEE01F8-2506-4572-88A3-726597DE4D7A}"/>
    <dgm:cxn modelId="{B080F0F6-867F-4EBC-BD8C-200DACF95B12}" srcId="{8D276432-ADED-46EE-8EBA-444562EFF934}" destId="{EB069FE6-5E28-4CB2-80B4-3E950688A55F}" srcOrd="0" destOrd="0" parTransId="{0C124611-6A9D-40DD-BA06-D8C740259699}" sibTransId="{E8DEB5E5-FFD7-4A26-840B-9C3A66D416E1}"/>
    <dgm:cxn modelId="{21F232C9-F13D-40BF-B980-D43D5E063F1A}" type="presOf" srcId="{A5BBA54F-5194-44DE-B1A6-B4767E542E8A}" destId="{0A23721F-50CB-4195-9283-0EC0700496AC}" srcOrd="0" destOrd="0" presId="urn:microsoft.com/office/officeart/2005/8/layout/hProcess4"/>
    <dgm:cxn modelId="{11CBBAFF-CE83-4F8B-9091-BEB026AD0FEE}" type="presOf" srcId="{A56E96BC-02E2-4D02-BACE-7C9D5C210587}" destId="{A03D9E43-58D1-4FD4-AD45-E044A6019BB1}" srcOrd="0" destOrd="0" presId="urn:microsoft.com/office/officeart/2005/8/layout/hProcess4"/>
    <dgm:cxn modelId="{93087728-61D1-4277-A3AA-E55488BB1B59}" type="presOf" srcId="{B68E74F3-2C9A-484F-B2D6-C73D07EB6728}" destId="{4D2D0207-8D67-4F96-80B9-12D24691B62A}" srcOrd="1" destOrd="1" presId="urn:microsoft.com/office/officeart/2005/8/layout/hProcess4"/>
    <dgm:cxn modelId="{C1CF5123-1E57-4589-9325-73B72DC64691}" type="presOf" srcId="{EB069FE6-5E28-4CB2-80B4-3E950688A55F}" destId="{6F0C0AF2-A073-421F-96F3-55AEA7CB6FD6}" srcOrd="1" destOrd="0" presId="urn:microsoft.com/office/officeart/2005/8/layout/hProcess4"/>
    <dgm:cxn modelId="{F4F4E858-3E24-49A7-82A2-CC09A8C2EC8B}" type="presOf" srcId="{8D276432-ADED-46EE-8EBA-444562EFF934}" destId="{64C92C3B-F503-49C3-85A8-2BD3005EB54C}" srcOrd="0" destOrd="0" presId="urn:microsoft.com/office/officeart/2005/8/layout/hProcess4"/>
    <dgm:cxn modelId="{70E62DD9-1399-4E54-ABA2-CEAD10726F44}" srcId="{7557E311-FE14-4F02-A6FC-BC8436953239}" destId="{AC8BD534-2666-40BA-945B-24F9609009BB}" srcOrd="5" destOrd="0" parTransId="{BE0CE1FA-0572-4562-BE58-B0CBD018D8B4}" sibTransId="{F620B202-4DF9-4170-83D0-AD8AC2F57963}"/>
    <dgm:cxn modelId="{88E18F16-39C2-4334-852D-A3CAC411BEAB}" type="presOf" srcId="{9CF4C251-14EE-4430-B17B-A6248DB6D89D}" destId="{A93B8EB0-5917-4F95-865A-04B3DAD581FC}" srcOrd="0" destOrd="3" presId="urn:microsoft.com/office/officeart/2005/8/layout/hProcess4"/>
    <dgm:cxn modelId="{BB8D90E8-23E6-4BCC-8220-F7F2ADFC5838}" type="presOf" srcId="{EAA52A12-1D2D-4A73-B63E-9F3176B365BD}" destId="{4D2D0207-8D67-4F96-80B9-12D24691B62A}" srcOrd="1" destOrd="4" presId="urn:microsoft.com/office/officeart/2005/8/layout/hProcess4"/>
    <dgm:cxn modelId="{5A35C0B9-35EF-497B-A3FE-3FAAF99B54AA}" type="presOf" srcId="{AC8BD534-2666-40BA-945B-24F9609009BB}" destId="{A93B8EB0-5917-4F95-865A-04B3DAD581FC}" srcOrd="0" destOrd="5" presId="urn:microsoft.com/office/officeart/2005/8/layout/hProcess4"/>
    <dgm:cxn modelId="{D06E7BBD-7969-4386-A791-A5F88DAFCE22}" type="presOf" srcId="{9B8DFB79-D051-4A54-952D-3F55C8CE9463}" destId="{4D2D0207-8D67-4F96-80B9-12D24691B62A}" srcOrd="1" destOrd="6" presId="urn:microsoft.com/office/officeart/2005/8/layout/hProcess4"/>
    <dgm:cxn modelId="{017CD95A-81AD-4225-A7A0-20C028C9BB7D}" type="presOf" srcId="{E2422618-1C80-4E03-8108-A3D96FC4802C}" destId="{0F65AE80-8CDE-4967-80F1-649AB638676A}" srcOrd="0" destOrd="2" presId="urn:microsoft.com/office/officeart/2005/8/layout/hProcess4"/>
    <dgm:cxn modelId="{104AC37D-6D03-4932-89E8-C45137EA8D28}" type="presOf" srcId="{9CF4C251-14EE-4430-B17B-A6248DB6D89D}" destId="{4D2D0207-8D67-4F96-80B9-12D24691B62A}" srcOrd="1" destOrd="3" presId="urn:microsoft.com/office/officeart/2005/8/layout/hProcess4"/>
    <dgm:cxn modelId="{8F9A3622-4F97-4AAF-948A-52227E53F8BC}" type="presOf" srcId="{EDA6B366-D5A5-4F4D-9A33-4E44D40F220E}" destId="{BA302909-27C1-4F80-B862-AAC97E2E76B5}" srcOrd="0" destOrd="0" presId="urn:microsoft.com/office/officeart/2005/8/layout/hProcess4"/>
    <dgm:cxn modelId="{E1A18010-0C5C-4EA3-BBAF-EA4C4797469E}" type="presOf" srcId="{70394138-D673-44E0-8B27-D124931B975A}" destId="{4D2D0207-8D67-4F96-80B9-12D24691B62A}" srcOrd="1" destOrd="2" presId="urn:microsoft.com/office/officeart/2005/8/layout/hProcess4"/>
    <dgm:cxn modelId="{17A4C15B-B0EA-4361-8510-1C98D1322CA8}" srcId="{7557E311-FE14-4F02-A6FC-BC8436953239}" destId="{EAA52A12-1D2D-4A73-B63E-9F3176B365BD}" srcOrd="4" destOrd="0" parTransId="{09A95AB5-B705-42FE-B162-586EB0099790}" sibTransId="{02F3689A-390A-47A3-AEE3-F4BFCF1C79B2}"/>
    <dgm:cxn modelId="{C67916DC-35C5-49F0-A25F-2DFAE392F962}" type="presOf" srcId="{9B8DFB79-D051-4A54-952D-3F55C8CE9463}" destId="{A93B8EB0-5917-4F95-865A-04B3DAD581FC}" srcOrd="0" destOrd="6" presId="urn:microsoft.com/office/officeart/2005/8/layout/hProcess4"/>
    <dgm:cxn modelId="{D1B6A66D-9C69-4354-86B1-79AD91231EBA}" srcId="{8D276432-ADED-46EE-8EBA-444562EFF934}" destId="{C6C795BA-2056-4AB8-82E8-5B91E3F95134}" srcOrd="1" destOrd="0" parTransId="{42F3EC71-8AAD-420E-95F5-FE1BC2BFA174}" sibTransId="{CBBDC327-4205-4E56-B2DC-BEAE970ED00B}"/>
    <dgm:cxn modelId="{79031447-E934-4973-828A-B0200564939C}" type="presOf" srcId="{C6C795BA-2056-4AB8-82E8-5B91E3F95134}" destId="{0F65AE80-8CDE-4967-80F1-649AB638676A}" srcOrd="0" destOrd="1" presId="urn:microsoft.com/office/officeart/2005/8/layout/hProcess4"/>
    <dgm:cxn modelId="{110B8617-2C05-47D1-A581-B20E75195E74}" type="presParOf" srcId="{BA302909-27C1-4F80-B862-AAC97E2E76B5}" destId="{BD3D315C-1B99-4595-9731-1A2255B91912}" srcOrd="0" destOrd="0" presId="urn:microsoft.com/office/officeart/2005/8/layout/hProcess4"/>
    <dgm:cxn modelId="{52F6C34C-D2A6-41AD-8349-9A8F4EAE87DC}" type="presParOf" srcId="{BA302909-27C1-4F80-B862-AAC97E2E76B5}" destId="{BA39F581-34AF-43EB-AA9A-C93066198276}" srcOrd="1" destOrd="0" presId="urn:microsoft.com/office/officeart/2005/8/layout/hProcess4"/>
    <dgm:cxn modelId="{D1ED8CAD-7F75-416C-B750-55ABE9C6E22A}" type="presParOf" srcId="{BA302909-27C1-4F80-B862-AAC97E2E76B5}" destId="{D3676801-B2D0-48A2-BBA6-9D456C753FB6}" srcOrd="2" destOrd="0" presId="urn:microsoft.com/office/officeart/2005/8/layout/hProcess4"/>
    <dgm:cxn modelId="{E629075A-7BC4-4608-BA89-4EAB56CEB92D}" type="presParOf" srcId="{D3676801-B2D0-48A2-BBA6-9D456C753FB6}" destId="{35A86612-24F7-4E77-A316-B35545DEF4C9}" srcOrd="0" destOrd="0" presId="urn:microsoft.com/office/officeart/2005/8/layout/hProcess4"/>
    <dgm:cxn modelId="{BE4608C9-52A5-4129-8A80-1E83278F9993}" type="presParOf" srcId="{35A86612-24F7-4E77-A316-B35545DEF4C9}" destId="{73D09CF2-4254-4EB2-AB2E-D99C0B56C628}" srcOrd="0" destOrd="0" presId="urn:microsoft.com/office/officeart/2005/8/layout/hProcess4"/>
    <dgm:cxn modelId="{C8AE6ADF-2528-46C7-9C73-8BD6C55E4192}" type="presParOf" srcId="{35A86612-24F7-4E77-A316-B35545DEF4C9}" destId="{A93B8EB0-5917-4F95-865A-04B3DAD581FC}" srcOrd="1" destOrd="0" presId="urn:microsoft.com/office/officeart/2005/8/layout/hProcess4"/>
    <dgm:cxn modelId="{C6BF9778-FABB-4694-B647-5ECF98478087}" type="presParOf" srcId="{35A86612-24F7-4E77-A316-B35545DEF4C9}" destId="{4D2D0207-8D67-4F96-80B9-12D24691B62A}" srcOrd="2" destOrd="0" presId="urn:microsoft.com/office/officeart/2005/8/layout/hProcess4"/>
    <dgm:cxn modelId="{2BB769F1-DB50-41F2-A27E-01515A086CCF}" type="presParOf" srcId="{35A86612-24F7-4E77-A316-B35545DEF4C9}" destId="{4779572B-95B0-4A92-B7AF-E4E7717B1B01}" srcOrd="3" destOrd="0" presId="urn:microsoft.com/office/officeart/2005/8/layout/hProcess4"/>
    <dgm:cxn modelId="{F81CE1DF-3BCF-45E8-A7D7-0148B2E576AC}" type="presParOf" srcId="{35A86612-24F7-4E77-A316-B35545DEF4C9}" destId="{E0528349-2B46-42ED-A12B-5A90E83BB5D9}" srcOrd="4" destOrd="0" presId="urn:microsoft.com/office/officeart/2005/8/layout/hProcess4"/>
    <dgm:cxn modelId="{83EA19BD-1C2C-4BC4-ABCA-A241A35F8441}" type="presParOf" srcId="{D3676801-B2D0-48A2-BBA6-9D456C753FB6}" destId="{0A23721F-50CB-4195-9283-0EC0700496AC}" srcOrd="1" destOrd="0" presId="urn:microsoft.com/office/officeart/2005/8/layout/hProcess4"/>
    <dgm:cxn modelId="{27CD5FED-D2A5-48F3-9EB2-ED241FC47E69}" type="presParOf" srcId="{D3676801-B2D0-48A2-BBA6-9D456C753FB6}" destId="{31A8F845-325C-4F60-A13F-E02E6DEE412F}" srcOrd="2" destOrd="0" presId="urn:microsoft.com/office/officeart/2005/8/layout/hProcess4"/>
    <dgm:cxn modelId="{CAAE9DED-B781-4DEB-B08E-EBC310B20828}" type="presParOf" srcId="{31A8F845-325C-4F60-A13F-E02E6DEE412F}" destId="{7B2308F5-1284-4B97-9F13-AB1E432AFD30}" srcOrd="0" destOrd="0" presId="urn:microsoft.com/office/officeart/2005/8/layout/hProcess4"/>
    <dgm:cxn modelId="{E49B547C-6933-46F5-8872-F4E554F9DF6B}" type="presParOf" srcId="{31A8F845-325C-4F60-A13F-E02E6DEE412F}" destId="{0F65AE80-8CDE-4967-80F1-649AB638676A}" srcOrd="1" destOrd="0" presId="urn:microsoft.com/office/officeart/2005/8/layout/hProcess4"/>
    <dgm:cxn modelId="{83E1D3E3-270C-4056-B1D0-A92CB02E82E4}" type="presParOf" srcId="{31A8F845-325C-4F60-A13F-E02E6DEE412F}" destId="{6F0C0AF2-A073-421F-96F3-55AEA7CB6FD6}" srcOrd="2" destOrd="0" presId="urn:microsoft.com/office/officeart/2005/8/layout/hProcess4"/>
    <dgm:cxn modelId="{6CF95E1C-983B-4672-B3AD-C7EBF3DE0234}" type="presParOf" srcId="{31A8F845-325C-4F60-A13F-E02E6DEE412F}" destId="{64C92C3B-F503-49C3-85A8-2BD3005EB54C}" srcOrd="3" destOrd="0" presId="urn:microsoft.com/office/officeart/2005/8/layout/hProcess4"/>
    <dgm:cxn modelId="{818C2DD2-D249-4D91-A98E-F484F7BF52CA}" type="presParOf" srcId="{31A8F845-325C-4F60-A13F-E02E6DEE412F}" destId="{B8B19EA0-CE80-4071-9587-5A20B139C130}" srcOrd="4" destOrd="0" presId="urn:microsoft.com/office/officeart/2005/8/layout/hProcess4"/>
    <dgm:cxn modelId="{A8AC18C6-9571-4BDD-BFBA-1C9035D953BE}" type="presParOf" srcId="{D3676801-B2D0-48A2-BBA6-9D456C753FB6}" destId="{72D85272-F222-4E7A-AFC0-6FBA53318B5F}" srcOrd="3" destOrd="0" presId="urn:microsoft.com/office/officeart/2005/8/layout/hProcess4"/>
    <dgm:cxn modelId="{6D1E37FC-5771-48B8-A537-DE175A2C7B95}" type="presParOf" srcId="{D3676801-B2D0-48A2-BBA6-9D456C753FB6}" destId="{C9FA7E00-0BB3-49B7-8E81-5CD5E396D11A}" srcOrd="4" destOrd="0" presId="urn:microsoft.com/office/officeart/2005/8/layout/hProcess4"/>
    <dgm:cxn modelId="{84770463-D52B-4DE8-A68D-83674CAF885A}" type="presParOf" srcId="{C9FA7E00-0BB3-49B7-8E81-5CD5E396D11A}" destId="{84766EFE-D10A-46AD-9305-EC68555DE291}" srcOrd="0" destOrd="0" presId="urn:microsoft.com/office/officeart/2005/8/layout/hProcess4"/>
    <dgm:cxn modelId="{BE3E6253-F127-4241-91F6-944BDDEC437B}" type="presParOf" srcId="{C9FA7E00-0BB3-49B7-8E81-5CD5E396D11A}" destId="{A03D9E43-58D1-4FD4-AD45-E044A6019BB1}" srcOrd="1" destOrd="0" presId="urn:microsoft.com/office/officeart/2005/8/layout/hProcess4"/>
    <dgm:cxn modelId="{57F3BD3B-7FEA-4EC8-9208-3EAFFF6328CB}" type="presParOf" srcId="{C9FA7E00-0BB3-49B7-8E81-5CD5E396D11A}" destId="{EF591EF9-8B4E-470E-988F-8C5F651AD3A7}" srcOrd="2" destOrd="0" presId="urn:microsoft.com/office/officeart/2005/8/layout/hProcess4"/>
    <dgm:cxn modelId="{4E5C6514-49E9-42D1-8EDC-94796995B8FE}" type="presParOf" srcId="{C9FA7E00-0BB3-49B7-8E81-5CD5E396D11A}" destId="{FE276755-3C48-4BCB-892F-A48FB1B5EA2D}" srcOrd="3" destOrd="0" presId="urn:microsoft.com/office/officeart/2005/8/layout/hProcess4"/>
    <dgm:cxn modelId="{0B6EC0E3-5AB2-491E-964B-31D75A08D62A}" type="presParOf" srcId="{C9FA7E00-0BB3-49B7-8E81-5CD5E396D11A}" destId="{1803E42E-01B4-4838-B2D9-48213C5CFD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5254142-CC67-467C-BA15-0C561670F6E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50253E03-A9D5-402E-B1B2-864DE51D6599}">
      <dgm:prSet phldrT="[Text]" custT="1"/>
      <dgm:spPr/>
      <dgm:t>
        <a:bodyPr/>
        <a:lstStyle/>
        <a:p>
          <a:r>
            <a:rPr lang="bs-Latn-BA" sz="1400" b="1" dirty="0" smtClean="0">
              <a:latin typeface="Arial Narrow" pitchFamily="34" charset="0"/>
            </a:rPr>
            <a:t>Investicija</a:t>
          </a:r>
          <a:endParaRPr lang="bs-Latn-BA" sz="1400" b="1" dirty="0">
            <a:latin typeface="Arial Narrow" pitchFamily="34" charset="0"/>
          </a:endParaRPr>
        </a:p>
      </dgm:t>
    </dgm:pt>
    <dgm:pt modelId="{FD8C905A-B707-4188-A6DA-ABB2976B6B36}" type="par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19C820D-8FA0-4A1D-8C52-B64E2D2D45A6}" type="sib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653D434-511C-46B3-BE79-80A3B228884A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Kvalitet i sigurnost proizvoda</a:t>
          </a:r>
          <a:endParaRPr lang="bs-Latn-BA" sz="1200" b="1" dirty="0">
            <a:latin typeface="Arial Narrow" pitchFamily="34" charset="0"/>
          </a:endParaRPr>
        </a:p>
      </dgm:t>
    </dgm:pt>
    <dgm:pt modelId="{5BA8AF9F-64BE-40EF-B00F-FC1E9645DE75}" type="parTrans" cxnId="{E550D19A-A3AE-437C-8494-067B2910D7C4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EC6E4EFA-ADA3-404F-A0EB-5E033289652B}" type="sibTrans" cxnId="{E550D19A-A3AE-437C-8494-067B2910D7C4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1CF4E0D-42EC-491B-9262-8E33F4BDD672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okoliša/životne sredine</a:t>
          </a:r>
          <a:endParaRPr lang="bs-Latn-BA" sz="1200" b="1" dirty="0">
            <a:latin typeface="Arial Narrow" pitchFamily="34" charset="0"/>
          </a:endParaRPr>
        </a:p>
      </dgm:t>
    </dgm:pt>
    <dgm:pt modelId="{0026EEF1-F535-4558-889F-3D419FE3F934}" type="par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4785B50-AA55-49F4-9CF4-102AFE13EDC8}" type="sib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AF2F8782-E530-4FAE-9F57-AFE9D05FF967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na radu</a:t>
          </a:r>
          <a:endParaRPr lang="bs-Latn-BA" sz="1200" b="1" dirty="0">
            <a:latin typeface="Arial Narrow" pitchFamily="34" charset="0"/>
          </a:endParaRPr>
        </a:p>
      </dgm:t>
    </dgm:pt>
    <dgm:pt modelId="{663C5BD7-41B8-4FEA-850B-A97CB6968DD1}" type="par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3AA137D-1EA0-4B95-AA0F-2259E1A0A6C6}" type="sib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6D0ABF66-5AA4-432E-97BC-E3BF79B09223}">
      <dgm:prSet phldrT="[Text]" custT="1"/>
      <dgm:spPr/>
      <dgm:t>
        <a:bodyPr/>
        <a:lstStyle/>
        <a:p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Rezolucija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CEMT/CM/ (2005)9/FINAL 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od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Ministarstva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za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transport u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državama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članicama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EU</a:t>
          </a:r>
          <a:endParaRPr lang="bs-Latn-BA" sz="1000" b="0" dirty="0">
            <a:solidFill>
              <a:schemeClr val="bg1"/>
            </a:solidFill>
            <a:latin typeface="Arial Narrow" pitchFamily="34" charset="0"/>
          </a:endParaRPr>
        </a:p>
      </dgm:t>
    </dgm:pt>
    <dgm:pt modelId="{6A8EA127-C2E9-46B2-AE43-7EC519E7F010}" type="parTrans" cxnId="{2107F159-266B-42A8-BF82-749C57E110C2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AB448C3D-7808-4B1F-AE3C-5FBD8CEF30FA}" type="sibTrans" cxnId="{2107F159-266B-42A8-BF82-749C57E110C2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5450CA51-BD7D-4B7B-B72A-06C6AA444D02}">
      <dgm:prSet phldrT="[Text]" custT="1"/>
      <dgm:spPr/>
      <dgm:t>
        <a:bodyPr/>
        <a:lstStyle/>
        <a:p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Uredba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(EZ) br. 595/2009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Europskog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parlamenta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Vijeća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o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homologaciji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motornih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vozila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motora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s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obzirom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na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emisije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iz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teških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vozila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(Euro VI)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o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pristupu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informacijama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za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popravak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održavanje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vozila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endParaRPr lang="bs-Latn-BA" sz="1000" b="0" baseline="0" dirty="0" smtClean="0">
            <a:solidFill>
              <a:schemeClr val="bg1"/>
            </a:solidFill>
            <a:latin typeface="Arial Narrow" pitchFamily="34" charset="0"/>
          </a:endParaRPr>
        </a:p>
      </dgm:t>
    </dgm:pt>
    <dgm:pt modelId="{37BDD064-E4D3-4372-86FF-61C8BC9B5F07}" type="par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CF256328-F05F-4C8C-80DE-F99ED5154982}" type="sib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E7AFE989-A2DE-416F-81D6-8542DB2CB363}">
      <dgm:prSet phldrT="[Text]" custT="1"/>
      <dgm:spPr/>
      <dgm:t>
        <a:bodyPr/>
        <a:lstStyle/>
        <a:p>
          <a:r>
            <a:rPr lang="pt-BR" sz="1000" b="0" baseline="0" dirty="0" smtClean="0">
              <a:solidFill>
                <a:schemeClr val="bg1"/>
              </a:solidFill>
              <a:latin typeface="Arial Narrow" pitchFamily="34" charset="0"/>
            </a:rPr>
            <a:t>EU direktiva 2007/46 </a:t>
          </a:r>
          <a:r>
            <a:rPr lang="bs-Latn-BA" sz="1000" b="0" baseline="0" dirty="0" smtClean="0">
              <a:solidFill>
                <a:schemeClr val="bg1"/>
              </a:solidFill>
              <a:latin typeface="Arial Narrow" pitchFamily="34" charset="0"/>
            </a:rPr>
            <a:t>o </a:t>
          </a:r>
          <a:r>
            <a:rPr lang="pt-BR" sz="1000" b="0" baseline="0" dirty="0" smtClean="0">
              <a:solidFill>
                <a:schemeClr val="bg1"/>
              </a:solidFill>
              <a:latin typeface="Arial Narrow" pitchFamily="34" charset="0"/>
            </a:rPr>
            <a:t>odobrenj</a:t>
          </a:r>
          <a:r>
            <a:rPr lang="bs-Latn-BA" sz="1000" b="0" baseline="0" dirty="0" smtClean="0">
              <a:solidFill>
                <a:schemeClr val="bg1"/>
              </a:solidFill>
              <a:latin typeface="Arial Narrow" pitchFamily="34" charset="0"/>
            </a:rPr>
            <a:t>u</a:t>
          </a:r>
          <a:r>
            <a:rPr lang="pt-BR" sz="1000" b="0" baseline="0" dirty="0" smtClean="0">
              <a:solidFill>
                <a:schemeClr val="bg1"/>
              </a:solidFill>
              <a:latin typeface="Arial Narrow" pitchFamily="34" charset="0"/>
            </a:rPr>
            <a:t> motornih vozila, prikolica i komponen</a:t>
          </a:r>
          <a:r>
            <a:rPr lang="bs-Latn-BA" sz="1000" b="0" baseline="0" dirty="0" smtClean="0">
              <a:solidFill>
                <a:schemeClr val="bg1"/>
              </a:solidFill>
              <a:latin typeface="Arial Narrow" pitchFamily="34" charset="0"/>
            </a:rPr>
            <a:t>ti</a:t>
          </a:r>
          <a:r>
            <a:rPr lang="pt-BR" sz="1000" b="0" baseline="0" dirty="0" smtClean="0">
              <a:solidFill>
                <a:schemeClr val="bg1"/>
              </a:solidFill>
              <a:latin typeface="Arial Narrow" pitchFamily="34" charset="0"/>
            </a:rPr>
            <a:t> vozila</a:t>
          </a:r>
          <a:endParaRPr lang="bs-Latn-BA" sz="1000" b="0" baseline="0" dirty="0" smtClean="0">
            <a:solidFill>
              <a:schemeClr val="bg1"/>
            </a:solidFill>
            <a:latin typeface="Arial Narrow" pitchFamily="34" charset="0"/>
          </a:endParaRPr>
        </a:p>
        <a:p>
          <a:r>
            <a:rPr lang="pt-BR" sz="1000" b="0" baseline="0" dirty="0" smtClean="0">
              <a:solidFill>
                <a:schemeClr val="bg1"/>
              </a:solidFill>
              <a:latin typeface="Arial Narrow" pitchFamily="34" charset="0"/>
            </a:rPr>
            <a:t>E</a:t>
          </a:r>
          <a:r>
            <a:rPr lang="bs-Latn-BA" sz="1000" b="0" baseline="0" dirty="0" smtClean="0">
              <a:solidFill>
                <a:schemeClr val="bg1"/>
              </a:solidFill>
              <a:latin typeface="Arial Narrow" pitchFamily="34" charset="0"/>
            </a:rPr>
            <a:t>U direktiva </a:t>
          </a:r>
          <a:r>
            <a:rPr lang="pt-BR" sz="1000" b="0" baseline="0" dirty="0" smtClean="0">
              <a:solidFill>
                <a:schemeClr val="bg1"/>
              </a:solidFill>
              <a:latin typeface="Arial Narrow" pitchFamily="34" charset="0"/>
            </a:rPr>
            <a:t>661/2009 </a:t>
          </a:r>
          <a:r>
            <a:rPr lang="bs-Latn-BA" sz="1000" b="0" baseline="0" dirty="0" smtClean="0">
              <a:solidFill>
                <a:schemeClr val="bg1"/>
              </a:solidFill>
              <a:latin typeface="Arial Narrow" pitchFamily="34" charset="0"/>
            </a:rPr>
            <a:t>o zahtjevima i </a:t>
          </a:r>
          <a:r>
            <a:rPr lang="pt-BR" sz="1000" b="0" baseline="0" dirty="0" smtClean="0">
              <a:solidFill>
                <a:schemeClr val="bg1"/>
              </a:solidFill>
              <a:latin typeface="Arial Narrow" pitchFamily="34" charset="0"/>
            </a:rPr>
            <a:t> odobrenj</a:t>
          </a:r>
          <a:r>
            <a:rPr lang="bs-Latn-BA" sz="1000" b="0" baseline="0" dirty="0" smtClean="0">
              <a:solidFill>
                <a:schemeClr val="bg1"/>
              </a:solidFill>
              <a:latin typeface="Arial Narrow" pitchFamily="34" charset="0"/>
            </a:rPr>
            <a:t>ima</a:t>
          </a:r>
          <a:r>
            <a:rPr lang="pt-BR" sz="1000" b="0" baseline="0" dirty="0" smtClean="0">
              <a:solidFill>
                <a:schemeClr val="bg1"/>
              </a:solidFill>
              <a:latin typeface="Arial Narrow" pitchFamily="34" charset="0"/>
            </a:rPr>
            <a:t> za sigurnost motornih vozila</a:t>
          </a:r>
          <a:endParaRPr lang="bs-Latn-BA" sz="1000" b="0" baseline="0" dirty="0" smtClean="0">
            <a:solidFill>
              <a:schemeClr val="bg1"/>
            </a:solidFill>
            <a:latin typeface="Arial Narrow" pitchFamily="34" charset="0"/>
          </a:endParaRPr>
        </a:p>
        <a:p>
          <a:r>
            <a:rPr lang="bs-Latn-BA" sz="1000" b="0" baseline="0" dirty="0" smtClean="0">
              <a:solidFill>
                <a:schemeClr val="bg1"/>
              </a:solidFill>
              <a:latin typeface="Arial Narrow" pitchFamily="34" charset="0"/>
            </a:rPr>
            <a:t>EU direktiva 2003/26 o ograničenju brzine i izduvnih gasova za komercijalna vozila</a:t>
          </a:r>
          <a:endParaRPr lang="bs-Latn-BA" sz="1000" b="0" dirty="0" smtClean="0">
            <a:solidFill>
              <a:schemeClr val="bg1"/>
            </a:solidFill>
            <a:latin typeface="Arial Narrow" pitchFamily="34" charset="0"/>
          </a:endParaRPr>
        </a:p>
      </dgm:t>
    </dgm:pt>
    <dgm:pt modelId="{238B8899-D7A3-4E28-A7F0-69559D20A215}" type="sib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F7CF9CB2-A578-4D21-8A44-352FE70C6810}" type="par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23995DCF-27DA-4AA5-A034-FFF1DC43FE40}" type="pres">
      <dgm:prSet presAssocID="{25254142-CC67-467C-BA15-0C561670F6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ECB34F-9D79-4713-AB25-99EBFCFC5764}" type="pres">
      <dgm:prSet presAssocID="{50253E03-A9D5-402E-B1B2-864DE51D6599}" presName="hierRoot1" presStyleCnt="0">
        <dgm:presLayoutVars>
          <dgm:hierBranch val="init"/>
        </dgm:presLayoutVars>
      </dgm:prSet>
      <dgm:spPr/>
    </dgm:pt>
    <dgm:pt modelId="{82514661-81EB-4BA4-9FF7-852BC91EFCF3}" type="pres">
      <dgm:prSet presAssocID="{50253E03-A9D5-402E-B1B2-864DE51D6599}" presName="rootComposite1" presStyleCnt="0"/>
      <dgm:spPr/>
    </dgm:pt>
    <dgm:pt modelId="{38D94330-0311-42D4-9BAB-E6DA2406F9AA}" type="pres">
      <dgm:prSet presAssocID="{50253E03-A9D5-402E-B1B2-864DE51D6599}" presName="rootText1" presStyleLbl="node0" presStyleIdx="0" presStyleCnt="1" custLinFactNeighborX="1609" custLinFactNeighborY="6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8815EE-89C1-4CF9-9024-78A01FC18ADB}" type="pres">
      <dgm:prSet presAssocID="{50253E03-A9D5-402E-B1B2-864DE51D659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A03436-3CB6-411D-9E4A-B33B24A3F596}" type="pres">
      <dgm:prSet presAssocID="{50253E03-A9D5-402E-B1B2-864DE51D6599}" presName="hierChild2" presStyleCnt="0"/>
      <dgm:spPr/>
    </dgm:pt>
    <dgm:pt modelId="{E701A129-360F-47D2-A0EF-BC4F296190AC}" type="pres">
      <dgm:prSet presAssocID="{5BA8AF9F-64BE-40EF-B00F-FC1E9645DE7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76EED32-DC80-4134-BA7E-6D68116C32B8}" type="pres">
      <dgm:prSet presAssocID="{4653D434-511C-46B3-BE79-80A3B228884A}" presName="hierRoot2" presStyleCnt="0">
        <dgm:presLayoutVars>
          <dgm:hierBranch val="init"/>
        </dgm:presLayoutVars>
      </dgm:prSet>
      <dgm:spPr/>
    </dgm:pt>
    <dgm:pt modelId="{E68D7588-711C-404C-BF4B-97BE233FF4DC}" type="pres">
      <dgm:prSet presAssocID="{4653D434-511C-46B3-BE79-80A3B228884A}" presName="rootComposite" presStyleCnt="0"/>
      <dgm:spPr/>
    </dgm:pt>
    <dgm:pt modelId="{02FD79BC-0761-4546-9E26-FAC4C59BCD77}" type="pres">
      <dgm:prSet presAssocID="{4653D434-511C-46B3-BE79-80A3B228884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C1BF1E86-E4C9-4A72-AF1F-002B199160A5}" type="pres">
      <dgm:prSet presAssocID="{4653D434-511C-46B3-BE79-80A3B228884A}" presName="rootConnector" presStyleLbl="node2" presStyleIdx="0" presStyleCnt="3"/>
      <dgm:spPr/>
      <dgm:t>
        <a:bodyPr/>
        <a:lstStyle/>
        <a:p>
          <a:endParaRPr lang="en-US"/>
        </a:p>
      </dgm:t>
    </dgm:pt>
    <dgm:pt modelId="{FA471CB5-38AF-4B94-9CB8-165A200B64AE}" type="pres">
      <dgm:prSet presAssocID="{4653D434-511C-46B3-BE79-80A3B228884A}" presName="hierChild4" presStyleCnt="0"/>
      <dgm:spPr/>
    </dgm:pt>
    <dgm:pt modelId="{B1D3DAE9-17A3-41DA-A4FF-D31213FF2C0A}" type="pres">
      <dgm:prSet presAssocID="{6A8EA127-C2E9-46B2-AE43-7EC519E7F010}" presName="Name37" presStyleLbl="parChTrans1D3" presStyleIdx="0" presStyleCnt="3"/>
      <dgm:spPr/>
      <dgm:t>
        <a:bodyPr/>
        <a:lstStyle/>
        <a:p>
          <a:endParaRPr lang="en-US"/>
        </a:p>
      </dgm:t>
    </dgm:pt>
    <dgm:pt modelId="{F810C4F2-FC41-49FF-82EB-3CBFBA5678CF}" type="pres">
      <dgm:prSet presAssocID="{6D0ABF66-5AA4-432E-97BC-E3BF79B09223}" presName="hierRoot2" presStyleCnt="0">
        <dgm:presLayoutVars>
          <dgm:hierBranch val="init"/>
        </dgm:presLayoutVars>
      </dgm:prSet>
      <dgm:spPr/>
    </dgm:pt>
    <dgm:pt modelId="{DFACF8C9-14D5-4F25-A5D5-417DE97CA3A8}" type="pres">
      <dgm:prSet presAssocID="{6D0ABF66-5AA4-432E-97BC-E3BF79B09223}" presName="rootComposite" presStyleCnt="0"/>
      <dgm:spPr/>
    </dgm:pt>
    <dgm:pt modelId="{7FF8D03A-587F-46B6-81CF-6675E3841179}" type="pres">
      <dgm:prSet presAssocID="{6D0ABF66-5AA4-432E-97BC-E3BF79B09223}" presName="rootText" presStyleLbl="node3" presStyleIdx="0" presStyleCnt="3" custScaleX="67151" custScaleY="106786" custLinFactNeighborX="6824" custLinFactNeighborY="-19893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2392A987-B97A-4501-8982-EA8FB71DF945}" type="pres">
      <dgm:prSet presAssocID="{6D0ABF66-5AA4-432E-97BC-E3BF79B09223}" presName="rootConnector" presStyleLbl="node3" presStyleIdx="0" presStyleCnt="3"/>
      <dgm:spPr/>
      <dgm:t>
        <a:bodyPr/>
        <a:lstStyle/>
        <a:p>
          <a:endParaRPr lang="en-US"/>
        </a:p>
      </dgm:t>
    </dgm:pt>
    <dgm:pt modelId="{B316AD93-BC34-4C35-8A2C-09BBBAA47CB7}" type="pres">
      <dgm:prSet presAssocID="{6D0ABF66-5AA4-432E-97BC-E3BF79B09223}" presName="hierChild4" presStyleCnt="0"/>
      <dgm:spPr/>
    </dgm:pt>
    <dgm:pt modelId="{56338ED8-97B0-4E79-AD31-0BE3DCEC783B}" type="pres">
      <dgm:prSet presAssocID="{6D0ABF66-5AA4-432E-97BC-E3BF79B09223}" presName="hierChild5" presStyleCnt="0"/>
      <dgm:spPr/>
    </dgm:pt>
    <dgm:pt modelId="{B57CD1E2-331A-4113-A2DD-6C53F3F9B733}" type="pres">
      <dgm:prSet presAssocID="{4653D434-511C-46B3-BE79-80A3B228884A}" presName="hierChild5" presStyleCnt="0"/>
      <dgm:spPr/>
    </dgm:pt>
    <dgm:pt modelId="{473397B7-9D98-47FB-9FA2-3CDEDD8AC080}" type="pres">
      <dgm:prSet presAssocID="{0026EEF1-F535-4558-889F-3D419FE3F93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F4A4FFB-9BCB-40E8-8243-8ADC5E9EC0A7}" type="pres">
      <dgm:prSet presAssocID="{41CF4E0D-42EC-491B-9262-8E33F4BDD672}" presName="hierRoot2" presStyleCnt="0">
        <dgm:presLayoutVars>
          <dgm:hierBranch val="init"/>
        </dgm:presLayoutVars>
      </dgm:prSet>
      <dgm:spPr/>
    </dgm:pt>
    <dgm:pt modelId="{BC7FAE4B-881A-46F6-8923-77D9D0494E4D}" type="pres">
      <dgm:prSet presAssocID="{41CF4E0D-42EC-491B-9262-8E33F4BDD672}" presName="rootComposite" presStyleCnt="0"/>
      <dgm:spPr/>
    </dgm:pt>
    <dgm:pt modelId="{2797BB21-A686-4B15-A85F-7A1B563ADF73}" type="pres">
      <dgm:prSet presAssocID="{41CF4E0D-42EC-491B-9262-8E33F4BDD67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47CEA4-A348-4A60-9E87-31FA4D2496BB}" type="pres">
      <dgm:prSet presAssocID="{41CF4E0D-42EC-491B-9262-8E33F4BDD672}" presName="rootConnector" presStyleLbl="node2" presStyleIdx="1" presStyleCnt="3"/>
      <dgm:spPr/>
      <dgm:t>
        <a:bodyPr/>
        <a:lstStyle/>
        <a:p>
          <a:endParaRPr lang="en-US"/>
        </a:p>
      </dgm:t>
    </dgm:pt>
    <dgm:pt modelId="{5A9500EB-3230-4FB3-BC44-FDC46E463F08}" type="pres">
      <dgm:prSet presAssocID="{41CF4E0D-42EC-491B-9262-8E33F4BDD672}" presName="hierChild4" presStyleCnt="0"/>
      <dgm:spPr/>
    </dgm:pt>
    <dgm:pt modelId="{80C60242-0155-4368-91F0-50B9097DEB15}" type="pres">
      <dgm:prSet presAssocID="{37BDD064-E4D3-4372-86FF-61C8BC9B5F07}" presName="Name37" presStyleLbl="parChTrans1D3" presStyleIdx="1" presStyleCnt="3"/>
      <dgm:spPr/>
      <dgm:t>
        <a:bodyPr/>
        <a:lstStyle/>
        <a:p>
          <a:endParaRPr lang="en-US"/>
        </a:p>
      </dgm:t>
    </dgm:pt>
    <dgm:pt modelId="{BBDA0F44-7453-40BA-811A-FCCAC9AABD55}" type="pres">
      <dgm:prSet presAssocID="{5450CA51-BD7D-4B7B-B72A-06C6AA444D02}" presName="hierRoot2" presStyleCnt="0">
        <dgm:presLayoutVars>
          <dgm:hierBranch val="init"/>
        </dgm:presLayoutVars>
      </dgm:prSet>
      <dgm:spPr/>
    </dgm:pt>
    <dgm:pt modelId="{83C7AEEF-E214-47D1-AAB0-D29A448001C6}" type="pres">
      <dgm:prSet presAssocID="{5450CA51-BD7D-4B7B-B72A-06C6AA444D02}" presName="rootComposite" presStyleCnt="0"/>
      <dgm:spPr/>
    </dgm:pt>
    <dgm:pt modelId="{EA8BAA4E-9B8E-4675-883A-82B4AB1D2FE4}" type="pres">
      <dgm:prSet presAssocID="{5450CA51-BD7D-4B7B-B72A-06C6AA444D02}" presName="rootText" presStyleLbl="node3" presStyleIdx="1" presStyleCnt="3" custScaleX="111059" custScaleY="160799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B601BF69-4ECA-4CC4-8E47-A2810DA020B2}" type="pres">
      <dgm:prSet presAssocID="{5450CA51-BD7D-4B7B-B72A-06C6AA444D02}" presName="rootConnector" presStyleLbl="node3" presStyleIdx="1" presStyleCnt="3"/>
      <dgm:spPr/>
      <dgm:t>
        <a:bodyPr/>
        <a:lstStyle/>
        <a:p>
          <a:endParaRPr lang="en-US"/>
        </a:p>
      </dgm:t>
    </dgm:pt>
    <dgm:pt modelId="{438D3F20-5354-4BF4-9DDB-84ECF4F14E7D}" type="pres">
      <dgm:prSet presAssocID="{5450CA51-BD7D-4B7B-B72A-06C6AA444D02}" presName="hierChild4" presStyleCnt="0"/>
      <dgm:spPr/>
    </dgm:pt>
    <dgm:pt modelId="{89183052-21E0-4123-8304-77884CB734A6}" type="pres">
      <dgm:prSet presAssocID="{5450CA51-BD7D-4B7B-B72A-06C6AA444D02}" presName="hierChild5" presStyleCnt="0"/>
      <dgm:spPr/>
    </dgm:pt>
    <dgm:pt modelId="{0313077C-7B73-4230-B2F8-14C103267C16}" type="pres">
      <dgm:prSet presAssocID="{41CF4E0D-42EC-491B-9262-8E33F4BDD672}" presName="hierChild5" presStyleCnt="0"/>
      <dgm:spPr/>
    </dgm:pt>
    <dgm:pt modelId="{524F1D8D-9B16-4630-87E5-C7B379FD2CE0}" type="pres">
      <dgm:prSet presAssocID="{663C5BD7-41B8-4FEA-850B-A97CB6968DD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E02B569-5B95-4EE5-B864-26C2037666C2}" type="pres">
      <dgm:prSet presAssocID="{AF2F8782-E530-4FAE-9F57-AFE9D05FF967}" presName="hierRoot2" presStyleCnt="0">
        <dgm:presLayoutVars>
          <dgm:hierBranch val="init"/>
        </dgm:presLayoutVars>
      </dgm:prSet>
      <dgm:spPr/>
    </dgm:pt>
    <dgm:pt modelId="{F183638E-FFA2-4598-9807-18442D575E3C}" type="pres">
      <dgm:prSet presAssocID="{AF2F8782-E530-4FAE-9F57-AFE9D05FF967}" presName="rootComposite" presStyleCnt="0"/>
      <dgm:spPr/>
    </dgm:pt>
    <dgm:pt modelId="{8D0F48DE-3F33-4EAD-8F80-B65664F2398D}" type="pres">
      <dgm:prSet presAssocID="{AF2F8782-E530-4FAE-9F57-AFE9D05FF96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E8F09-43AA-4FED-A1A4-E1AFE2B73454}" type="pres">
      <dgm:prSet presAssocID="{AF2F8782-E530-4FAE-9F57-AFE9D05FF967}" presName="rootConnector" presStyleLbl="node2" presStyleIdx="2" presStyleCnt="3"/>
      <dgm:spPr/>
      <dgm:t>
        <a:bodyPr/>
        <a:lstStyle/>
        <a:p>
          <a:endParaRPr lang="en-US"/>
        </a:p>
      </dgm:t>
    </dgm:pt>
    <dgm:pt modelId="{A0607793-C533-4B21-A95D-3CC8DADA00FB}" type="pres">
      <dgm:prSet presAssocID="{AF2F8782-E530-4FAE-9F57-AFE9D05FF967}" presName="hierChild4" presStyleCnt="0"/>
      <dgm:spPr/>
    </dgm:pt>
    <dgm:pt modelId="{18C91E92-9625-4465-A061-275362879B2E}" type="pres">
      <dgm:prSet presAssocID="{F7CF9CB2-A578-4D21-8A44-352FE70C6810}" presName="Name37" presStyleLbl="parChTrans1D3" presStyleIdx="2" presStyleCnt="3"/>
      <dgm:spPr/>
      <dgm:t>
        <a:bodyPr/>
        <a:lstStyle/>
        <a:p>
          <a:endParaRPr lang="en-US"/>
        </a:p>
      </dgm:t>
    </dgm:pt>
    <dgm:pt modelId="{DC8ADD96-5CE4-4786-8280-5CD1A42122FC}" type="pres">
      <dgm:prSet presAssocID="{E7AFE989-A2DE-416F-81D6-8542DB2CB363}" presName="hierRoot2" presStyleCnt="0">
        <dgm:presLayoutVars>
          <dgm:hierBranch val="init"/>
        </dgm:presLayoutVars>
      </dgm:prSet>
      <dgm:spPr/>
    </dgm:pt>
    <dgm:pt modelId="{A93922FB-F73B-41CE-ABE6-95187B3CA2BC}" type="pres">
      <dgm:prSet presAssocID="{E7AFE989-A2DE-416F-81D6-8542DB2CB363}" presName="rootComposite" presStyleCnt="0"/>
      <dgm:spPr/>
    </dgm:pt>
    <dgm:pt modelId="{B2C788AA-831A-421F-8E13-566BE33308E0}" type="pres">
      <dgm:prSet presAssocID="{E7AFE989-A2DE-416F-81D6-8542DB2CB363}" presName="rootText" presStyleLbl="node3" presStyleIdx="2" presStyleCnt="3" custScaleX="110734" custScaleY="235290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713FD76D-AF8B-4A0F-8FE7-61B2BE08F114}" type="pres">
      <dgm:prSet presAssocID="{E7AFE989-A2DE-416F-81D6-8542DB2CB363}" presName="rootConnector" presStyleLbl="node3" presStyleIdx="2" presStyleCnt="3"/>
      <dgm:spPr/>
      <dgm:t>
        <a:bodyPr/>
        <a:lstStyle/>
        <a:p>
          <a:endParaRPr lang="en-US"/>
        </a:p>
      </dgm:t>
    </dgm:pt>
    <dgm:pt modelId="{4681CB7D-98B1-425D-BB37-079F26266547}" type="pres">
      <dgm:prSet presAssocID="{E7AFE989-A2DE-416F-81D6-8542DB2CB363}" presName="hierChild4" presStyleCnt="0"/>
      <dgm:spPr/>
    </dgm:pt>
    <dgm:pt modelId="{FB2544E9-441A-4194-A9FF-9D86689FA0BD}" type="pres">
      <dgm:prSet presAssocID="{E7AFE989-A2DE-416F-81D6-8542DB2CB363}" presName="hierChild5" presStyleCnt="0"/>
      <dgm:spPr/>
    </dgm:pt>
    <dgm:pt modelId="{E47AE3D0-BA75-4DF3-BD0A-55F3F0B9B619}" type="pres">
      <dgm:prSet presAssocID="{AF2F8782-E530-4FAE-9F57-AFE9D05FF967}" presName="hierChild5" presStyleCnt="0"/>
      <dgm:spPr/>
    </dgm:pt>
    <dgm:pt modelId="{599DA815-AD1C-4DB7-9E21-6DFE0450E1A7}" type="pres">
      <dgm:prSet presAssocID="{50253E03-A9D5-402E-B1B2-864DE51D6599}" presName="hierChild3" presStyleCnt="0"/>
      <dgm:spPr/>
    </dgm:pt>
  </dgm:ptLst>
  <dgm:cxnLst>
    <dgm:cxn modelId="{CAF3C0D6-B479-4D0F-B139-26CC2B17E2EE}" type="presOf" srcId="{663C5BD7-41B8-4FEA-850B-A97CB6968DD1}" destId="{524F1D8D-9B16-4630-87E5-C7B379FD2CE0}" srcOrd="0" destOrd="0" presId="urn:microsoft.com/office/officeart/2005/8/layout/orgChart1"/>
    <dgm:cxn modelId="{5EDECD10-33D5-4E54-B203-0596CDDF74FB}" type="presOf" srcId="{AF2F8782-E530-4FAE-9F57-AFE9D05FF967}" destId="{8D0F48DE-3F33-4EAD-8F80-B65664F2398D}" srcOrd="0" destOrd="0" presId="urn:microsoft.com/office/officeart/2005/8/layout/orgChart1"/>
    <dgm:cxn modelId="{50628E30-BEAF-4706-BE99-9E74214C9B2E}" type="presOf" srcId="{E7AFE989-A2DE-416F-81D6-8542DB2CB363}" destId="{B2C788AA-831A-421F-8E13-566BE33308E0}" srcOrd="0" destOrd="0" presId="urn:microsoft.com/office/officeart/2005/8/layout/orgChart1"/>
    <dgm:cxn modelId="{E550D19A-A3AE-437C-8494-067B2910D7C4}" srcId="{50253E03-A9D5-402E-B1B2-864DE51D6599}" destId="{4653D434-511C-46B3-BE79-80A3B228884A}" srcOrd="0" destOrd="0" parTransId="{5BA8AF9F-64BE-40EF-B00F-FC1E9645DE75}" sibTransId="{EC6E4EFA-ADA3-404F-A0EB-5E033289652B}"/>
    <dgm:cxn modelId="{DCBF6E4A-C53E-4CA8-8F87-21FA65F0F7B3}" srcId="{41CF4E0D-42EC-491B-9262-8E33F4BDD672}" destId="{5450CA51-BD7D-4B7B-B72A-06C6AA444D02}" srcOrd="0" destOrd="0" parTransId="{37BDD064-E4D3-4372-86FF-61C8BC9B5F07}" sibTransId="{CF256328-F05F-4C8C-80DE-F99ED5154982}"/>
    <dgm:cxn modelId="{E489EF9B-4BC2-441E-B600-FC37CD3B4658}" type="presOf" srcId="{4653D434-511C-46B3-BE79-80A3B228884A}" destId="{02FD79BC-0761-4546-9E26-FAC4C59BCD77}" srcOrd="0" destOrd="0" presId="urn:microsoft.com/office/officeart/2005/8/layout/orgChart1"/>
    <dgm:cxn modelId="{F951ED6E-EB8D-4FC2-8622-9F360446C030}" type="presOf" srcId="{5450CA51-BD7D-4B7B-B72A-06C6AA444D02}" destId="{B601BF69-4ECA-4CC4-8E47-A2810DA020B2}" srcOrd="1" destOrd="0" presId="urn:microsoft.com/office/officeart/2005/8/layout/orgChart1"/>
    <dgm:cxn modelId="{047880A6-352E-414E-B7DB-9E06BF90E49F}" type="presOf" srcId="{AF2F8782-E530-4FAE-9F57-AFE9D05FF967}" destId="{C0EE8F09-43AA-4FED-A1A4-E1AFE2B73454}" srcOrd="1" destOrd="0" presId="urn:microsoft.com/office/officeart/2005/8/layout/orgChart1"/>
    <dgm:cxn modelId="{8FAA3428-B46B-4608-ADA3-8C0720E81B5B}" type="presOf" srcId="{5450CA51-BD7D-4B7B-B72A-06C6AA444D02}" destId="{EA8BAA4E-9B8E-4675-883A-82B4AB1D2FE4}" srcOrd="0" destOrd="0" presId="urn:microsoft.com/office/officeart/2005/8/layout/orgChart1"/>
    <dgm:cxn modelId="{0C71572F-6399-4E31-9B72-546B290B833C}" srcId="{AF2F8782-E530-4FAE-9F57-AFE9D05FF967}" destId="{E7AFE989-A2DE-416F-81D6-8542DB2CB363}" srcOrd="0" destOrd="0" parTransId="{F7CF9CB2-A578-4D21-8A44-352FE70C6810}" sibTransId="{238B8899-D7A3-4E28-A7F0-69559D20A215}"/>
    <dgm:cxn modelId="{A8916A21-4CD6-45AB-8CDC-60751886474A}" type="presOf" srcId="{6D0ABF66-5AA4-432E-97BC-E3BF79B09223}" destId="{7FF8D03A-587F-46B6-81CF-6675E3841179}" srcOrd="0" destOrd="0" presId="urn:microsoft.com/office/officeart/2005/8/layout/orgChart1"/>
    <dgm:cxn modelId="{144CBB01-D4DA-45EE-B1B3-40D3E904CA4D}" type="presOf" srcId="{50253E03-A9D5-402E-B1B2-864DE51D6599}" destId="{FC8815EE-89C1-4CF9-9024-78A01FC18ADB}" srcOrd="1" destOrd="0" presId="urn:microsoft.com/office/officeart/2005/8/layout/orgChart1"/>
    <dgm:cxn modelId="{E6B27176-EC14-4AB7-8CA7-5642B95EB964}" type="presOf" srcId="{41CF4E0D-42EC-491B-9262-8E33F4BDD672}" destId="{BB47CEA4-A348-4A60-9E87-31FA4D2496BB}" srcOrd="1" destOrd="0" presId="urn:microsoft.com/office/officeart/2005/8/layout/orgChart1"/>
    <dgm:cxn modelId="{1CD94C1B-7AD1-433D-9BD9-0AE896578C0B}" type="presOf" srcId="{41CF4E0D-42EC-491B-9262-8E33F4BDD672}" destId="{2797BB21-A686-4B15-A85F-7A1B563ADF73}" srcOrd="0" destOrd="0" presId="urn:microsoft.com/office/officeart/2005/8/layout/orgChart1"/>
    <dgm:cxn modelId="{0CE42852-B337-4EC8-ABAD-50E568BF33F0}" type="presOf" srcId="{0026EEF1-F535-4558-889F-3D419FE3F934}" destId="{473397B7-9D98-47FB-9FA2-3CDEDD8AC080}" srcOrd="0" destOrd="0" presId="urn:microsoft.com/office/officeart/2005/8/layout/orgChart1"/>
    <dgm:cxn modelId="{3F53A041-3FCF-4120-B03C-14742786E65D}" type="presOf" srcId="{F7CF9CB2-A578-4D21-8A44-352FE70C6810}" destId="{18C91E92-9625-4465-A061-275362879B2E}" srcOrd="0" destOrd="0" presId="urn:microsoft.com/office/officeart/2005/8/layout/orgChart1"/>
    <dgm:cxn modelId="{3B8FD717-28F2-47CF-925C-8D7F643E8D1B}" type="presOf" srcId="{4653D434-511C-46B3-BE79-80A3B228884A}" destId="{C1BF1E86-E4C9-4A72-AF1F-002B199160A5}" srcOrd="1" destOrd="0" presId="urn:microsoft.com/office/officeart/2005/8/layout/orgChart1"/>
    <dgm:cxn modelId="{C9B5368D-D64F-4DC2-9EFE-65470BA75C81}" type="presOf" srcId="{37BDD064-E4D3-4372-86FF-61C8BC9B5F07}" destId="{80C60242-0155-4368-91F0-50B9097DEB15}" srcOrd="0" destOrd="0" presId="urn:microsoft.com/office/officeart/2005/8/layout/orgChart1"/>
    <dgm:cxn modelId="{DD0402A5-DC96-419B-97A2-72CA77101FFF}" srcId="{25254142-CC67-467C-BA15-0C561670F6EE}" destId="{50253E03-A9D5-402E-B1B2-864DE51D6599}" srcOrd="0" destOrd="0" parTransId="{FD8C905A-B707-4188-A6DA-ABB2976B6B36}" sibTransId="{319C820D-8FA0-4A1D-8C52-B64E2D2D45A6}"/>
    <dgm:cxn modelId="{1C8FF893-0243-4E75-8D8D-7F2FCDE607F8}" srcId="{50253E03-A9D5-402E-B1B2-864DE51D6599}" destId="{41CF4E0D-42EC-491B-9262-8E33F4BDD672}" srcOrd="1" destOrd="0" parTransId="{0026EEF1-F535-4558-889F-3D419FE3F934}" sibTransId="{34785B50-AA55-49F4-9CF4-102AFE13EDC8}"/>
    <dgm:cxn modelId="{A33442F5-546E-4146-9E76-DF83B8F7BC93}" type="presOf" srcId="{6A8EA127-C2E9-46B2-AE43-7EC519E7F010}" destId="{B1D3DAE9-17A3-41DA-A4FF-D31213FF2C0A}" srcOrd="0" destOrd="0" presId="urn:microsoft.com/office/officeart/2005/8/layout/orgChart1"/>
    <dgm:cxn modelId="{F01F4E62-2544-4833-BB85-C41E9E05B534}" type="presOf" srcId="{E7AFE989-A2DE-416F-81D6-8542DB2CB363}" destId="{713FD76D-AF8B-4A0F-8FE7-61B2BE08F114}" srcOrd="1" destOrd="0" presId="urn:microsoft.com/office/officeart/2005/8/layout/orgChart1"/>
    <dgm:cxn modelId="{1B80627A-A9AA-4FA2-9211-5B9EDD5B132F}" srcId="{50253E03-A9D5-402E-B1B2-864DE51D6599}" destId="{AF2F8782-E530-4FAE-9F57-AFE9D05FF967}" srcOrd="2" destOrd="0" parTransId="{663C5BD7-41B8-4FEA-850B-A97CB6968DD1}" sibTransId="{43AA137D-1EA0-4B95-AA0F-2259E1A0A6C6}"/>
    <dgm:cxn modelId="{C654BC64-0908-4DE2-995C-04CFA7ABAA5B}" type="presOf" srcId="{6D0ABF66-5AA4-432E-97BC-E3BF79B09223}" destId="{2392A987-B97A-4501-8982-EA8FB71DF945}" srcOrd="1" destOrd="0" presId="urn:microsoft.com/office/officeart/2005/8/layout/orgChart1"/>
    <dgm:cxn modelId="{2107F159-266B-42A8-BF82-749C57E110C2}" srcId="{4653D434-511C-46B3-BE79-80A3B228884A}" destId="{6D0ABF66-5AA4-432E-97BC-E3BF79B09223}" srcOrd="0" destOrd="0" parTransId="{6A8EA127-C2E9-46B2-AE43-7EC519E7F010}" sibTransId="{AB448C3D-7808-4B1F-AE3C-5FBD8CEF30FA}"/>
    <dgm:cxn modelId="{522CBFA3-CB95-4980-BAC4-8F473C0540A4}" type="presOf" srcId="{5BA8AF9F-64BE-40EF-B00F-FC1E9645DE75}" destId="{E701A129-360F-47D2-A0EF-BC4F296190AC}" srcOrd="0" destOrd="0" presId="urn:microsoft.com/office/officeart/2005/8/layout/orgChart1"/>
    <dgm:cxn modelId="{CC2E3186-DF24-48B7-A240-6CE884D58FAD}" type="presOf" srcId="{50253E03-A9D5-402E-B1B2-864DE51D6599}" destId="{38D94330-0311-42D4-9BAB-E6DA2406F9AA}" srcOrd="0" destOrd="0" presId="urn:microsoft.com/office/officeart/2005/8/layout/orgChart1"/>
    <dgm:cxn modelId="{A4EE248D-6C9E-4A99-9085-C43BCC2E5B08}" type="presOf" srcId="{25254142-CC67-467C-BA15-0C561670F6EE}" destId="{23995DCF-27DA-4AA5-A034-FFF1DC43FE40}" srcOrd="0" destOrd="0" presId="urn:microsoft.com/office/officeart/2005/8/layout/orgChart1"/>
    <dgm:cxn modelId="{4E07E3FA-5AC5-473B-B2EB-2C21934F13C5}" type="presParOf" srcId="{23995DCF-27DA-4AA5-A034-FFF1DC43FE40}" destId="{B4ECB34F-9D79-4713-AB25-99EBFCFC5764}" srcOrd="0" destOrd="0" presId="urn:microsoft.com/office/officeart/2005/8/layout/orgChart1"/>
    <dgm:cxn modelId="{5C379A53-C977-4A84-A1FD-9F02285D1563}" type="presParOf" srcId="{B4ECB34F-9D79-4713-AB25-99EBFCFC5764}" destId="{82514661-81EB-4BA4-9FF7-852BC91EFCF3}" srcOrd="0" destOrd="0" presId="urn:microsoft.com/office/officeart/2005/8/layout/orgChart1"/>
    <dgm:cxn modelId="{670182BE-A71C-41F4-934D-E0BA823F401B}" type="presParOf" srcId="{82514661-81EB-4BA4-9FF7-852BC91EFCF3}" destId="{38D94330-0311-42D4-9BAB-E6DA2406F9AA}" srcOrd="0" destOrd="0" presId="urn:microsoft.com/office/officeart/2005/8/layout/orgChart1"/>
    <dgm:cxn modelId="{ACB13E48-5C60-4219-A825-3CDE713143B2}" type="presParOf" srcId="{82514661-81EB-4BA4-9FF7-852BC91EFCF3}" destId="{FC8815EE-89C1-4CF9-9024-78A01FC18ADB}" srcOrd="1" destOrd="0" presId="urn:microsoft.com/office/officeart/2005/8/layout/orgChart1"/>
    <dgm:cxn modelId="{C8B7661E-1BDF-4F6B-986D-368F1C417004}" type="presParOf" srcId="{B4ECB34F-9D79-4713-AB25-99EBFCFC5764}" destId="{E3A03436-3CB6-411D-9E4A-B33B24A3F596}" srcOrd="1" destOrd="0" presId="urn:microsoft.com/office/officeart/2005/8/layout/orgChart1"/>
    <dgm:cxn modelId="{E9446B4A-DC6F-4722-A965-FCB44A676E5B}" type="presParOf" srcId="{E3A03436-3CB6-411D-9E4A-B33B24A3F596}" destId="{E701A129-360F-47D2-A0EF-BC4F296190AC}" srcOrd="0" destOrd="0" presId="urn:microsoft.com/office/officeart/2005/8/layout/orgChart1"/>
    <dgm:cxn modelId="{73C72F9A-7A0B-4BAE-B67D-2C3DD74A6C03}" type="presParOf" srcId="{E3A03436-3CB6-411D-9E4A-B33B24A3F596}" destId="{476EED32-DC80-4134-BA7E-6D68116C32B8}" srcOrd="1" destOrd="0" presId="urn:microsoft.com/office/officeart/2005/8/layout/orgChart1"/>
    <dgm:cxn modelId="{79667294-732B-44A8-A058-FAE42DAE424D}" type="presParOf" srcId="{476EED32-DC80-4134-BA7E-6D68116C32B8}" destId="{E68D7588-711C-404C-BF4B-97BE233FF4DC}" srcOrd="0" destOrd="0" presId="urn:microsoft.com/office/officeart/2005/8/layout/orgChart1"/>
    <dgm:cxn modelId="{7DBFFFD5-0C7E-4522-89A3-DF3112E7FEF7}" type="presParOf" srcId="{E68D7588-711C-404C-BF4B-97BE233FF4DC}" destId="{02FD79BC-0761-4546-9E26-FAC4C59BCD77}" srcOrd="0" destOrd="0" presId="urn:microsoft.com/office/officeart/2005/8/layout/orgChart1"/>
    <dgm:cxn modelId="{98895912-1207-4D6A-ABA4-17F3FD1C53D1}" type="presParOf" srcId="{E68D7588-711C-404C-BF4B-97BE233FF4DC}" destId="{C1BF1E86-E4C9-4A72-AF1F-002B199160A5}" srcOrd="1" destOrd="0" presId="urn:microsoft.com/office/officeart/2005/8/layout/orgChart1"/>
    <dgm:cxn modelId="{0B2F0048-2D6B-4CBA-B774-B08C30FB30F3}" type="presParOf" srcId="{476EED32-DC80-4134-BA7E-6D68116C32B8}" destId="{FA471CB5-38AF-4B94-9CB8-165A200B64AE}" srcOrd="1" destOrd="0" presId="urn:microsoft.com/office/officeart/2005/8/layout/orgChart1"/>
    <dgm:cxn modelId="{3CE2BC1D-651D-48E1-BDEC-D928B93CB056}" type="presParOf" srcId="{FA471CB5-38AF-4B94-9CB8-165A200B64AE}" destId="{B1D3DAE9-17A3-41DA-A4FF-D31213FF2C0A}" srcOrd="0" destOrd="0" presId="urn:microsoft.com/office/officeart/2005/8/layout/orgChart1"/>
    <dgm:cxn modelId="{07A70A68-A19C-4FF1-8705-23FF100F0E8A}" type="presParOf" srcId="{FA471CB5-38AF-4B94-9CB8-165A200B64AE}" destId="{F810C4F2-FC41-49FF-82EB-3CBFBA5678CF}" srcOrd="1" destOrd="0" presId="urn:microsoft.com/office/officeart/2005/8/layout/orgChart1"/>
    <dgm:cxn modelId="{2ACF68E4-F834-469D-AD0E-3B67D2BDF6FF}" type="presParOf" srcId="{F810C4F2-FC41-49FF-82EB-3CBFBA5678CF}" destId="{DFACF8C9-14D5-4F25-A5D5-417DE97CA3A8}" srcOrd="0" destOrd="0" presId="urn:microsoft.com/office/officeart/2005/8/layout/orgChart1"/>
    <dgm:cxn modelId="{1BEBEDC1-BA12-44F8-9377-8C25565E55FF}" type="presParOf" srcId="{DFACF8C9-14D5-4F25-A5D5-417DE97CA3A8}" destId="{7FF8D03A-587F-46B6-81CF-6675E3841179}" srcOrd="0" destOrd="0" presId="urn:microsoft.com/office/officeart/2005/8/layout/orgChart1"/>
    <dgm:cxn modelId="{111AEF0A-6598-4AF2-9CB7-5177A2BE0AF3}" type="presParOf" srcId="{DFACF8C9-14D5-4F25-A5D5-417DE97CA3A8}" destId="{2392A987-B97A-4501-8982-EA8FB71DF945}" srcOrd="1" destOrd="0" presId="urn:microsoft.com/office/officeart/2005/8/layout/orgChart1"/>
    <dgm:cxn modelId="{65977CB8-A036-4DAB-878A-9B8526E1A0D2}" type="presParOf" srcId="{F810C4F2-FC41-49FF-82EB-3CBFBA5678CF}" destId="{B316AD93-BC34-4C35-8A2C-09BBBAA47CB7}" srcOrd="1" destOrd="0" presId="urn:microsoft.com/office/officeart/2005/8/layout/orgChart1"/>
    <dgm:cxn modelId="{D3BEB6DA-6C10-4052-A218-9CE93070E2BA}" type="presParOf" srcId="{F810C4F2-FC41-49FF-82EB-3CBFBA5678CF}" destId="{56338ED8-97B0-4E79-AD31-0BE3DCEC783B}" srcOrd="2" destOrd="0" presId="urn:microsoft.com/office/officeart/2005/8/layout/orgChart1"/>
    <dgm:cxn modelId="{F47B7E34-D0BA-404C-A651-257CB88D7CF2}" type="presParOf" srcId="{476EED32-DC80-4134-BA7E-6D68116C32B8}" destId="{B57CD1E2-331A-4113-A2DD-6C53F3F9B733}" srcOrd="2" destOrd="0" presId="urn:microsoft.com/office/officeart/2005/8/layout/orgChart1"/>
    <dgm:cxn modelId="{64569F7A-0C06-49D2-A4B0-86D4A06D1B0F}" type="presParOf" srcId="{E3A03436-3CB6-411D-9E4A-B33B24A3F596}" destId="{473397B7-9D98-47FB-9FA2-3CDEDD8AC080}" srcOrd="2" destOrd="0" presId="urn:microsoft.com/office/officeart/2005/8/layout/orgChart1"/>
    <dgm:cxn modelId="{4E34734C-D8FE-4699-8577-41992EF3E7D5}" type="presParOf" srcId="{E3A03436-3CB6-411D-9E4A-B33B24A3F596}" destId="{BF4A4FFB-9BCB-40E8-8243-8ADC5E9EC0A7}" srcOrd="3" destOrd="0" presId="urn:microsoft.com/office/officeart/2005/8/layout/orgChart1"/>
    <dgm:cxn modelId="{689A7E91-F6A9-4A8E-A60D-0F0D0D36A071}" type="presParOf" srcId="{BF4A4FFB-9BCB-40E8-8243-8ADC5E9EC0A7}" destId="{BC7FAE4B-881A-46F6-8923-77D9D0494E4D}" srcOrd="0" destOrd="0" presId="urn:microsoft.com/office/officeart/2005/8/layout/orgChart1"/>
    <dgm:cxn modelId="{BF29EECD-8C87-4D58-AAF6-2AD5A44B4E09}" type="presParOf" srcId="{BC7FAE4B-881A-46F6-8923-77D9D0494E4D}" destId="{2797BB21-A686-4B15-A85F-7A1B563ADF73}" srcOrd="0" destOrd="0" presId="urn:microsoft.com/office/officeart/2005/8/layout/orgChart1"/>
    <dgm:cxn modelId="{160E4477-DE00-428C-94F4-DCAD1489ACC6}" type="presParOf" srcId="{BC7FAE4B-881A-46F6-8923-77D9D0494E4D}" destId="{BB47CEA4-A348-4A60-9E87-31FA4D2496BB}" srcOrd="1" destOrd="0" presId="urn:microsoft.com/office/officeart/2005/8/layout/orgChart1"/>
    <dgm:cxn modelId="{95077AAE-214F-4582-815C-E2A9224ED03F}" type="presParOf" srcId="{BF4A4FFB-9BCB-40E8-8243-8ADC5E9EC0A7}" destId="{5A9500EB-3230-4FB3-BC44-FDC46E463F08}" srcOrd="1" destOrd="0" presId="urn:microsoft.com/office/officeart/2005/8/layout/orgChart1"/>
    <dgm:cxn modelId="{7BDED60B-0348-411A-9C31-CA3E4FBED400}" type="presParOf" srcId="{5A9500EB-3230-4FB3-BC44-FDC46E463F08}" destId="{80C60242-0155-4368-91F0-50B9097DEB15}" srcOrd="0" destOrd="0" presId="urn:microsoft.com/office/officeart/2005/8/layout/orgChart1"/>
    <dgm:cxn modelId="{356CF598-BECB-4F29-B0DA-AEE05C43438B}" type="presParOf" srcId="{5A9500EB-3230-4FB3-BC44-FDC46E463F08}" destId="{BBDA0F44-7453-40BA-811A-FCCAC9AABD55}" srcOrd="1" destOrd="0" presId="urn:microsoft.com/office/officeart/2005/8/layout/orgChart1"/>
    <dgm:cxn modelId="{64C4E028-B9D3-4028-87EF-94F876B29524}" type="presParOf" srcId="{BBDA0F44-7453-40BA-811A-FCCAC9AABD55}" destId="{83C7AEEF-E214-47D1-AAB0-D29A448001C6}" srcOrd="0" destOrd="0" presId="urn:microsoft.com/office/officeart/2005/8/layout/orgChart1"/>
    <dgm:cxn modelId="{3D93A7CB-4B4E-44CF-B1C2-0735F5690E4E}" type="presParOf" srcId="{83C7AEEF-E214-47D1-AAB0-D29A448001C6}" destId="{EA8BAA4E-9B8E-4675-883A-82B4AB1D2FE4}" srcOrd="0" destOrd="0" presId="urn:microsoft.com/office/officeart/2005/8/layout/orgChart1"/>
    <dgm:cxn modelId="{8F14E00A-8A9A-4F9B-BDF7-8742D02EC68F}" type="presParOf" srcId="{83C7AEEF-E214-47D1-AAB0-D29A448001C6}" destId="{B601BF69-4ECA-4CC4-8E47-A2810DA020B2}" srcOrd="1" destOrd="0" presId="urn:microsoft.com/office/officeart/2005/8/layout/orgChart1"/>
    <dgm:cxn modelId="{42EE596A-5CFD-454B-98C2-3E5EF7F032E7}" type="presParOf" srcId="{BBDA0F44-7453-40BA-811A-FCCAC9AABD55}" destId="{438D3F20-5354-4BF4-9DDB-84ECF4F14E7D}" srcOrd="1" destOrd="0" presId="urn:microsoft.com/office/officeart/2005/8/layout/orgChart1"/>
    <dgm:cxn modelId="{A298E4EF-96EA-43AF-A9FF-1B2386C2D268}" type="presParOf" srcId="{BBDA0F44-7453-40BA-811A-FCCAC9AABD55}" destId="{89183052-21E0-4123-8304-77884CB734A6}" srcOrd="2" destOrd="0" presId="urn:microsoft.com/office/officeart/2005/8/layout/orgChart1"/>
    <dgm:cxn modelId="{F0ED7FA8-4E6C-42EC-8838-58CF6C379A9D}" type="presParOf" srcId="{BF4A4FFB-9BCB-40E8-8243-8ADC5E9EC0A7}" destId="{0313077C-7B73-4230-B2F8-14C103267C16}" srcOrd="2" destOrd="0" presId="urn:microsoft.com/office/officeart/2005/8/layout/orgChart1"/>
    <dgm:cxn modelId="{A21D209A-4462-4AF6-93A8-5C1A09DDF4F2}" type="presParOf" srcId="{E3A03436-3CB6-411D-9E4A-B33B24A3F596}" destId="{524F1D8D-9B16-4630-87E5-C7B379FD2CE0}" srcOrd="4" destOrd="0" presId="urn:microsoft.com/office/officeart/2005/8/layout/orgChart1"/>
    <dgm:cxn modelId="{857DF55A-4ED4-4671-BBEF-2BBBCAE44FC0}" type="presParOf" srcId="{E3A03436-3CB6-411D-9E4A-B33B24A3F596}" destId="{4E02B569-5B95-4EE5-B864-26C2037666C2}" srcOrd="5" destOrd="0" presId="urn:microsoft.com/office/officeart/2005/8/layout/orgChart1"/>
    <dgm:cxn modelId="{23A3F24D-2A9C-4151-B7E1-993CBAC85723}" type="presParOf" srcId="{4E02B569-5B95-4EE5-B864-26C2037666C2}" destId="{F183638E-FFA2-4598-9807-18442D575E3C}" srcOrd="0" destOrd="0" presId="urn:microsoft.com/office/officeart/2005/8/layout/orgChart1"/>
    <dgm:cxn modelId="{3B440B24-2921-415B-9368-2273013F86DD}" type="presParOf" srcId="{F183638E-FFA2-4598-9807-18442D575E3C}" destId="{8D0F48DE-3F33-4EAD-8F80-B65664F2398D}" srcOrd="0" destOrd="0" presId="urn:microsoft.com/office/officeart/2005/8/layout/orgChart1"/>
    <dgm:cxn modelId="{68B35825-E61D-4EA3-993F-BF0CA63A430F}" type="presParOf" srcId="{F183638E-FFA2-4598-9807-18442D575E3C}" destId="{C0EE8F09-43AA-4FED-A1A4-E1AFE2B73454}" srcOrd="1" destOrd="0" presId="urn:microsoft.com/office/officeart/2005/8/layout/orgChart1"/>
    <dgm:cxn modelId="{0F43C1A1-9084-4CF8-A5D4-102496C1BD5E}" type="presParOf" srcId="{4E02B569-5B95-4EE5-B864-26C2037666C2}" destId="{A0607793-C533-4B21-A95D-3CC8DADA00FB}" srcOrd="1" destOrd="0" presId="urn:microsoft.com/office/officeart/2005/8/layout/orgChart1"/>
    <dgm:cxn modelId="{A1998345-B01D-4A9A-9AA6-2C8B043B4C90}" type="presParOf" srcId="{A0607793-C533-4B21-A95D-3CC8DADA00FB}" destId="{18C91E92-9625-4465-A061-275362879B2E}" srcOrd="0" destOrd="0" presId="urn:microsoft.com/office/officeart/2005/8/layout/orgChart1"/>
    <dgm:cxn modelId="{60A0DE28-A40F-4864-BCC1-41DF16253905}" type="presParOf" srcId="{A0607793-C533-4B21-A95D-3CC8DADA00FB}" destId="{DC8ADD96-5CE4-4786-8280-5CD1A42122FC}" srcOrd="1" destOrd="0" presId="urn:microsoft.com/office/officeart/2005/8/layout/orgChart1"/>
    <dgm:cxn modelId="{C5E8CE17-B9FD-47AA-BBD0-DF337DE2C7BD}" type="presParOf" srcId="{DC8ADD96-5CE4-4786-8280-5CD1A42122FC}" destId="{A93922FB-F73B-41CE-ABE6-95187B3CA2BC}" srcOrd="0" destOrd="0" presId="urn:microsoft.com/office/officeart/2005/8/layout/orgChart1"/>
    <dgm:cxn modelId="{CF0AB685-CFC5-4164-8675-4573866AD965}" type="presParOf" srcId="{A93922FB-F73B-41CE-ABE6-95187B3CA2BC}" destId="{B2C788AA-831A-421F-8E13-566BE33308E0}" srcOrd="0" destOrd="0" presId="urn:microsoft.com/office/officeart/2005/8/layout/orgChart1"/>
    <dgm:cxn modelId="{D83183DB-AB5C-426B-9F86-4BD9D51F39B3}" type="presParOf" srcId="{A93922FB-F73B-41CE-ABE6-95187B3CA2BC}" destId="{713FD76D-AF8B-4A0F-8FE7-61B2BE08F114}" srcOrd="1" destOrd="0" presId="urn:microsoft.com/office/officeart/2005/8/layout/orgChart1"/>
    <dgm:cxn modelId="{66E68B55-E603-43EA-9479-64AFBB17EDC7}" type="presParOf" srcId="{DC8ADD96-5CE4-4786-8280-5CD1A42122FC}" destId="{4681CB7D-98B1-425D-BB37-079F26266547}" srcOrd="1" destOrd="0" presId="urn:microsoft.com/office/officeart/2005/8/layout/orgChart1"/>
    <dgm:cxn modelId="{499FB80A-EE5E-4706-9CE7-F7F472D71F9E}" type="presParOf" srcId="{DC8ADD96-5CE4-4786-8280-5CD1A42122FC}" destId="{FB2544E9-441A-4194-A9FF-9D86689FA0BD}" srcOrd="2" destOrd="0" presId="urn:microsoft.com/office/officeart/2005/8/layout/orgChart1"/>
    <dgm:cxn modelId="{FFB65CEF-BB23-435A-9291-1EE84E5B06DB}" type="presParOf" srcId="{4E02B569-5B95-4EE5-B864-26C2037666C2}" destId="{E47AE3D0-BA75-4DF3-BD0A-55F3F0B9B619}" srcOrd="2" destOrd="0" presId="urn:microsoft.com/office/officeart/2005/8/layout/orgChart1"/>
    <dgm:cxn modelId="{0C536E52-386B-4B20-A997-C44CC32161A6}" type="presParOf" srcId="{B4ECB34F-9D79-4713-AB25-99EBFCFC5764}" destId="{599DA815-AD1C-4DB7-9E21-6DFE0450E1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DA6B366-D5A5-4F4D-9A33-4E44D40F220E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</dgm:pt>
    <dgm:pt modelId="{7557E311-FE14-4F02-A6FC-BC8436953239}">
      <dgm:prSet phldrT="[Text]"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Situacija prije investicije</a:t>
          </a:r>
          <a:endParaRPr lang="bs-Latn-BA" dirty="0">
            <a:latin typeface="Arial Narrow" pitchFamily="34" charset="0"/>
          </a:endParaRPr>
        </a:p>
      </dgm:t>
    </dgm:pt>
    <dgm:pt modelId="{D33F5ABD-C16B-48BA-9279-2AED92A0330F}" type="parTrans" cxnId="{273CCF08-497B-432E-B69E-55F1D23BD6EF}">
      <dgm:prSet/>
      <dgm:spPr/>
      <dgm:t>
        <a:bodyPr/>
        <a:lstStyle/>
        <a:p>
          <a:endParaRPr lang="bs-Latn-BA"/>
        </a:p>
      </dgm:t>
    </dgm:pt>
    <dgm:pt modelId="{A5BBA54F-5194-44DE-B1A6-B4767E542E8A}" type="sibTrans" cxnId="{273CCF08-497B-432E-B69E-55F1D23BD6EF}">
      <dgm:prSet/>
      <dgm:spPr/>
      <dgm:t>
        <a:bodyPr/>
        <a:lstStyle/>
        <a:p>
          <a:endParaRPr lang="bs-Latn-BA"/>
        </a:p>
      </dgm:t>
    </dgm:pt>
    <dgm:pt modelId="{310A1BBF-F515-459F-9330-76A65AF23BF7}">
      <dgm:prSet phldrT="[Text]"/>
      <dgm:spPr/>
      <dgm:t>
        <a:bodyPr/>
        <a:lstStyle/>
        <a:p>
          <a:r>
            <a:rPr lang="bs-Latn-BA" dirty="0" smtClean="0"/>
            <a:t>Cilj</a:t>
          </a:r>
          <a:endParaRPr lang="bs-Latn-BA" dirty="0"/>
        </a:p>
      </dgm:t>
    </dgm:pt>
    <dgm:pt modelId="{2BE09A40-7B24-4DD2-AF89-EF4DA9C9ED92}" type="parTrans" cxnId="{9B073EE5-9602-4764-8861-876A71401483}">
      <dgm:prSet/>
      <dgm:spPr/>
      <dgm:t>
        <a:bodyPr/>
        <a:lstStyle/>
        <a:p>
          <a:endParaRPr lang="bs-Latn-BA"/>
        </a:p>
      </dgm:t>
    </dgm:pt>
    <dgm:pt modelId="{A00F732F-02F7-4E5B-AF83-558D8FB35C4F}" type="sibTrans" cxnId="{9B073EE5-9602-4764-8861-876A71401483}">
      <dgm:prSet/>
      <dgm:spPr/>
      <dgm:t>
        <a:bodyPr/>
        <a:lstStyle/>
        <a:p>
          <a:endParaRPr lang="bs-Latn-BA"/>
        </a:p>
      </dgm:t>
    </dgm:pt>
    <dgm:pt modelId="{A56E96BC-02E2-4D02-BACE-7C9D5C210587}">
      <dgm:prSet custT="1"/>
      <dgm:spPr>
        <a:ln>
          <a:noFill/>
        </a:ln>
      </dgm:spPr>
      <dgm:t>
        <a:bodyPr/>
        <a:lstStyle/>
        <a:p>
          <a:pPr algn="ctr"/>
          <a:r>
            <a:rPr lang="bs-Latn-BA" sz="1300" b="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dirty="0">
            <a:latin typeface="Arial Narrow" pitchFamily="34" charset="0"/>
          </a:endParaRPr>
        </a:p>
      </dgm:t>
    </dgm:pt>
    <dgm:pt modelId="{29865FF8-8AAC-44B9-981F-A34F6DC6EDBD}" type="parTrans" cxnId="{D734CAEA-EC04-433E-9900-8AFD62C158C0}">
      <dgm:prSet/>
      <dgm:spPr/>
      <dgm:t>
        <a:bodyPr/>
        <a:lstStyle/>
        <a:p>
          <a:endParaRPr lang="bs-Latn-BA"/>
        </a:p>
      </dgm:t>
    </dgm:pt>
    <dgm:pt modelId="{301C92AF-F421-4FE2-BBA4-6E74E378BEB3}" type="sibTrans" cxnId="{D734CAEA-EC04-433E-9900-8AFD62C158C0}">
      <dgm:prSet/>
      <dgm:spPr/>
      <dgm:t>
        <a:bodyPr/>
        <a:lstStyle/>
        <a:p>
          <a:endParaRPr lang="bs-Latn-BA"/>
        </a:p>
      </dgm:t>
    </dgm:pt>
    <dgm:pt modelId="{05316D7A-3030-4EBB-BD2A-CF2A1326767E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Fizička manipulacija vreća</a:t>
          </a:r>
          <a:endParaRPr lang="bs-Latn-BA" sz="1300" dirty="0">
            <a:latin typeface="Arial Narrow" pitchFamily="34" charset="0"/>
          </a:endParaRPr>
        </a:p>
      </dgm:t>
    </dgm:pt>
    <dgm:pt modelId="{4D2BD8BC-FFE1-428A-960C-8006C8DDFD03}" type="parTrans" cxnId="{D6A2AD70-D23F-456D-9C84-49C6095A82EE}">
      <dgm:prSet/>
      <dgm:spPr/>
      <dgm:t>
        <a:bodyPr/>
        <a:lstStyle/>
        <a:p>
          <a:endParaRPr lang="bs-Latn-BA"/>
        </a:p>
      </dgm:t>
    </dgm:pt>
    <dgm:pt modelId="{1B2F7082-CEBF-410A-AA41-C7BD90301834}" type="sibTrans" cxnId="{D6A2AD70-D23F-456D-9C84-49C6095A82EE}">
      <dgm:prSet/>
      <dgm:spPr/>
      <dgm:t>
        <a:bodyPr/>
        <a:lstStyle/>
        <a:p>
          <a:endParaRPr lang="bs-Latn-BA"/>
        </a:p>
      </dgm:t>
    </dgm:pt>
    <dgm:pt modelId="{8D276432-ADED-46EE-8EBA-444562EFF934}">
      <dgm:prSet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Aktivnosti</a:t>
          </a:r>
        </a:p>
      </dgm:t>
    </dgm:pt>
    <dgm:pt modelId="{FE2A308B-786F-4C02-9F89-211B1181AE86}" type="parTrans" cxnId="{B602EE5E-BDEE-4997-BAC0-3FD0392BB471}">
      <dgm:prSet/>
      <dgm:spPr/>
      <dgm:t>
        <a:bodyPr/>
        <a:lstStyle/>
        <a:p>
          <a:endParaRPr lang="bs-Latn-BA"/>
        </a:p>
      </dgm:t>
    </dgm:pt>
    <dgm:pt modelId="{BE3AD687-DD68-4B59-921B-C864AD6BA799}" type="sibTrans" cxnId="{B602EE5E-BDEE-4997-BAC0-3FD0392BB471}">
      <dgm:prSet/>
      <dgm:spPr/>
      <dgm:t>
        <a:bodyPr/>
        <a:lstStyle/>
        <a:p>
          <a:endParaRPr lang="bs-Latn-BA"/>
        </a:p>
      </dgm:t>
    </dgm:pt>
    <dgm:pt modelId="{E2422618-1C80-4E03-8108-A3D96FC4802C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Ulaganje u novu proizvodnu opremu</a:t>
          </a:r>
        </a:p>
      </dgm:t>
    </dgm:pt>
    <dgm:pt modelId="{0193F9AB-DA6C-45A0-A5A6-3820FE27FA72}" type="parTrans" cxnId="{7AB4829F-CECC-423F-8EE3-D55F9FB850B6}">
      <dgm:prSet/>
      <dgm:spPr/>
      <dgm:t>
        <a:bodyPr/>
        <a:lstStyle/>
        <a:p>
          <a:endParaRPr lang="bs-Latn-BA"/>
        </a:p>
      </dgm:t>
    </dgm:pt>
    <dgm:pt modelId="{98DE88E3-F96E-4CAA-B9F2-926AE27E0C51}" type="sibTrans" cxnId="{7AB4829F-CECC-423F-8EE3-D55F9FB850B6}">
      <dgm:prSet/>
      <dgm:spPr/>
      <dgm:t>
        <a:bodyPr/>
        <a:lstStyle/>
        <a:p>
          <a:endParaRPr lang="bs-Latn-BA"/>
        </a:p>
      </dgm:t>
    </dgm:pt>
    <dgm:pt modelId="{9B8DFB79-D051-4A54-952D-3F55C8CE9463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Ugovor za odvoz opasnog otpada sa ovlaštenom kompanijom nije potpisan</a:t>
          </a:r>
          <a:endParaRPr lang="bs-Latn-BA" sz="1300" dirty="0">
            <a:latin typeface="Arial Narrow" pitchFamily="34" charset="0"/>
          </a:endParaRPr>
        </a:p>
      </dgm:t>
    </dgm:pt>
    <dgm:pt modelId="{E2DB1B26-CFAB-45AE-A26A-C22AD54FB8C6}" type="parTrans" cxnId="{7500E875-F046-4049-A99F-036D7FB5F4A0}">
      <dgm:prSet/>
      <dgm:spPr/>
      <dgm:t>
        <a:bodyPr/>
        <a:lstStyle/>
        <a:p>
          <a:endParaRPr lang="bs-Latn-BA"/>
        </a:p>
      </dgm:t>
    </dgm:pt>
    <dgm:pt modelId="{BBEE01F8-2506-4572-88A3-726597DE4D7A}" type="sibTrans" cxnId="{7500E875-F046-4049-A99F-036D7FB5F4A0}">
      <dgm:prSet/>
      <dgm:spPr/>
      <dgm:t>
        <a:bodyPr/>
        <a:lstStyle/>
        <a:p>
          <a:endParaRPr lang="bs-Latn-BA"/>
        </a:p>
      </dgm:t>
    </dgm:pt>
    <dgm:pt modelId="{70E56BCF-535A-4649-B5A4-3CA9BA3E1002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Ispitivanje uslova radne sredine nije provedeno </a:t>
          </a:r>
          <a:endParaRPr lang="bs-Latn-BA" sz="1300" dirty="0">
            <a:latin typeface="Arial Narrow" pitchFamily="34" charset="0"/>
          </a:endParaRPr>
        </a:p>
      </dgm:t>
    </dgm:pt>
    <dgm:pt modelId="{60F761B0-E4A5-4FF2-8A3D-FEDAA92696F0}" type="parTrans" cxnId="{1456545E-A4B2-49D4-B5B6-344CCC733BF3}">
      <dgm:prSet/>
      <dgm:spPr/>
      <dgm:t>
        <a:bodyPr/>
        <a:lstStyle/>
        <a:p>
          <a:endParaRPr lang="bs-Latn-BA"/>
        </a:p>
      </dgm:t>
    </dgm:pt>
    <dgm:pt modelId="{C1BC42EC-7A91-4E0A-B405-B21E6B8A59F6}" type="sibTrans" cxnId="{1456545E-A4B2-49D4-B5B6-344CCC733BF3}">
      <dgm:prSet/>
      <dgm:spPr/>
      <dgm:t>
        <a:bodyPr/>
        <a:lstStyle/>
        <a:p>
          <a:endParaRPr lang="bs-Latn-BA"/>
        </a:p>
      </dgm:t>
    </dgm:pt>
    <dgm:pt modelId="{C0D97417-F7E4-49F1-A8F0-D33280CE1681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Izloženost radnika većoj koncentraciji prašine prilikom tehnološkog procesa</a:t>
          </a:r>
          <a:endParaRPr lang="bs-Latn-BA" sz="1300" dirty="0">
            <a:latin typeface="Arial Narrow" pitchFamily="34" charset="0"/>
          </a:endParaRPr>
        </a:p>
      </dgm:t>
    </dgm:pt>
    <dgm:pt modelId="{0679232B-9A7E-4C6A-B0F6-3B612D4A6F73}" type="parTrans" cxnId="{5A9380D2-A0AF-4653-B155-72AE9812E955}">
      <dgm:prSet/>
      <dgm:spPr/>
    </dgm:pt>
    <dgm:pt modelId="{7BBBC173-D6B3-477E-9854-1A4ECEBF9E46}" type="sibTrans" cxnId="{5A9380D2-A0AF-4653-B155-72AE9812E955}">
      <dgm:prSet/>
      <dgm:spPr/>
    </dgm:pt>
    <dgm:pt modelId="{BA302909-27C1-4F80-B862-AAC97E2E76B5}" type="pres">
      <dgm:prSet presAssocID="{EDA6B366-D5A5-4F4D-9A33-4E44D40F220E}" presName="Name0" presStyleCnt="0">
        <dgm:presLayoutVars>
          <dgm:dir/>
          <dgm:animLvl val="lvl"/>
          <dgm:resizeHandles val="exact"/>
        </dgm:presLayoutVars>
      </dgm:prSet>
      <dgm:spPr/>
    </dgm:pt>
    <dgm:pt modelId="{BD3D315C-1B99-4595-9731-1A2255B91912}" type="pres">
      <dgm:prSet presAssocID="{EDA6B366-D5A5-4F4D-9A33-4E44D40F220E}" presName="tSp" presStyleCnt="0"/>
      <dgm:spPr/>
    </dgm:pt>
    <dgm:pt modelId="{BA39F581-34AF-43EB-AA9A-C93066198276}" type="pres">
      <dgm:prSet presAssocID="{EDA6B366-D5A5-4F4D-9A33-4E44D40F220E}" presName="bSp" presStyleCnt="0"/>
      <dgm:spPr/>
    </dgm:pt>
    <dgm:pt modelId="{D3676801-B2D0-48A2-BBA6-9D456C753FB6}" type="pres">
      <dgm:prSet presAssocID="{EDA6B366-D5A5-4F4D-9A33-4E44D40F220E}" presName="process" presStyleCnt="0"/>
      <dgm:spPr/>
    </dgm:pt>
    <dgm:pt modelId="{35A86612-24F7-4E77-A316-B35545DEF4C9}" type="pres">
      <dgm:prSet presAssocID="{7557E311-FE14-4F02-A6FC-BC8436953239}" presName="composite1" presStyleCnt="0"/>
      <dgm:spPr/>
    </dgm:pt>
    <dgm:pt modelId="{73D09CF2-4254-4EB2-AB2E-D99C0B56C628}" type="pres">
      <dgm:prSet presAssocID="{7557E311-FE14-4F02-A6FC-BC8436953239}" presName="dummyNode1" presStyleLbl="node1" presStyleIdx="0" presStyleCnt="3"/>
      <dgm:spPr/>
    </dgm:pt>
    <dgm:pt modelId="{A93B8EB0-5917-4F95-865A-04B3DAD581FC}" type="pres">
      <dgm:prSet presAssocID="{7557E311-FE14-4F02-A6FC-BC8436953239}" presName="childNode1" presStyleLbl="bgAcc1" presStyleIdx="0" presStyleCnt="3" custScaleX="122409" custScaleY="161248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D2D0207-8D67-4F96-80B9-12D24691B62A}" type="pres">
      <dgm:prSet presAssocID="{7557E311-FE14-4F02-A6FC-BC843695323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779572B-95B0-4A92-B7AF-E4E7717B1B01}" type="pres">
      <dgm:prSet presAssocID="{7557E311-FE14-4F02-A6FC-BC8436953239}" presName="parentNode1" presStyleLbl="node1" presStyleIdx="0" presStyleCnt="3" custLinFactNeighborX="-4589" custLinFactNeighborY="8520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0528349-2B46-42ED-A12B-5A90E83BB5D9}" type="pres">
      <dgm:prSet presAssocID="{7557E311-FE14-4F02-A6FC-BC8436953239}" presName="connSite1" presStyleCnt="0"/>
      <dgm:spPr/>
    </dgm:pt>
    <dgm:pt modelId="{0A23721F-50CB-4195-9283-0EC0700496AC}" type="pres">
      <dgm:prSet presAssocID="{A5BBA54F-5194-44DE-B1A6-B4767E542E8A}" presName="Name9" presStyleLbl="sibTrans2D1" presStyleIdx="0" presStyleCnt="2" custAng="20566655"/>
      <dgm:spPr/>
      <dgm:t>
        <a:bodyPr/>
        <a:lstStyle/>
        <a:p>
          <a:endParaRPr lang="en-US"/>
        </a:p>
      </dgm:t>
    </dgm:pt>
    <dgm:pt modelId="{31A8F845-325C-4F60-A13F-E02E6DEE412F}" type="pres">
      <dgm:prSet presAssocID="{8D276432-ADED-46EE-8EBA-444562EFF934}" presName="composite2" presStyleCnt="0"/>
      <dgm:spPr/>
    </dgm:pt>
    <dgm:pt modelId="{7B2308F5-1284-4B97-9F13-AB1E432AFD30}" type="pres">
      <dgm:prSet presAssocID="{8D276432-ADED-46EE-8EBA-444562EFF934}" presName="dummyNode2" presStyleLbl="node1" presStyleIdx="0" presStyleCnt="3"/>
      <dgm:spPr/>
    </dgm:pt>
    <dgm:pt modelId="{0F65AE80-8CDE-4967-80F1-649AB638676A}" type="pres">
      <dgm:prSet presAssocID="{8D276432-ADED-46EE-8EBA-444562EFF93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F0C0AF2-A073-421F-96F3-55AEA7CB6FD6}" type="pres">
      <dgm:prSet presAssocID="{8D276432-ADED-46EE-8EBA-444562EFF93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4C92C3B-F503-49C3-85A8-2BD3005EB54C}" type="pres">
      <dgm:prSet presAssocID="{8D276432-ADED-46EE-8EBA-444562EFF93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9EA0-CE80-4071-9587-5A20B139C130}" type="pres">
      <dgm:prSet presAssocID="{8D276432-ADED-46EE-8EBA-444562EFF934}" presName="connSite2" presStyleCnt="0"/>
      <dgm:spPr/>
    </dgm:pt>
    <dgm:pt modelId="{72D85272-F222-4E7A-AFC0-6FBA53318B5F}" type="pres">
      <dgm:prSet presAssocID="{BE3AD687-DD68-4B59-921B-C864AD6BA799}" presName="Name18" presStyleLbl="sibTrans2D1" presStyleIdx="1" presStyleCnt="2" custAng="603803"/>
      <dgm:spPr/>
      <dgm:t>
        <a:bodyPr/>
        <a:lstStyle/>
        <a:p>
          <a:endParaRPr lang="en-US"/>
        </a:p>
      </dgm:t>
    </dgm:pt>
    <dgm:pt modelId="{C9FA7E00-0BB3-49B7-8E81-5CD5E396D11A}" type="pres">
      <dgm:prSet presAssocID="{310A1BBF-F515-459F-9330-76A65AF23BF7}" presName="composite1" presStyleCnt="0"/>
      <dgm:spPr/>
    </dgm:pt>
    <dgm:pt modelId="{84766EFE-D10A-46AD-9305-EC68555DE291}" type="pres">
      <dgm:prSet presAssocID="{310A1BBF-F515-459F-9330-76A65AF23BF7}" presName="dummyNode1" presStyleLbl="node1" presStyleIdx="1" presStyleCnt="3"/>
      <dgm:spPr/>
    </dgm:pt>
    <dgm:pt modelId="{A03D9E43-58D1-4FD4-AD45-E044A6019BB1}" type="pres">
      <dgm:prSet presAssocID="{310A1BBF-F515-459F-9330-76A65AF23BF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F591EF9-8B4E-470E-988F-8C5F651AD3A7}" type="pres">
      <dgm:prSet presAssocID="{310A1BBF-F515-459F-9330-76A65AF23BF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E276755-3C48-4BCB-892F-A48FB1B5EA2D}" type="pres">
      <dgm:prSet presAssocID="{310A1BBF-F515-459F-9330-76A65AF23BF7}" presName="parentNode1" presStyleLbl="node1" presStyleIdx="2" presStyleCnt="3" custLinFactNeighborX="756" custLinFactNeighborY="27912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1803E42E-01B4-4838-B2D9-48213C5CFDA6}" type="pres">
      <dgm:prSet presAssocID="{310A1BBF-F515-459F-9330-76A65AF23BF7}" presName="connSite1" presStyleCnt="0"/>
      <dgm:spPr/>
    </dgm:pt>
  </dgm:ptLst>
  <dgm:cxnLst>
    <dgm:cxn modelId="{7500E875-F046-4049-A99F-036D7FB5F4A0}" srcId="{7557E311-FE14-4F02-A6FC-BC8436953239}" destId="{9B8DFB79-D051-4A54-952D-3F55C8CE9463}" srcOrd="3" destOrd="0" parTransId="{E2DB1B26-CFAB-45AE-A26A-C22AD54FB8C6}" sibTransId="{BBEE01F8-2506-4572-88A3-726597DE4D7A}"/>
    <dgm:cxn modelId="{AF1AC0E6-A965-45CA-9078-586C5A389A33}" type="presOf" srcId="{C0D97417-F7E4-49F1-A8F0-D33280CE1681}" destId="{4D2D0207-8D67-4F96-80B9-12D24691B62A}" srcOrd="1" destOrd="1" presId="urn:microsoft.com/office/officeart/2005/8/layout/hProcess4"/>
    <dgm:cxn modelId="{A8897712-0D2E-4261-A863-2D2693E5A108}" type="presOf" srcId="{9B8DFB79-D051-4A54-952D-3F55C8CE9463}" destId="{A93B8EB0-5917-4F95-865A-04B3DAD581FC}" srcOrd="0" destOrd="3" presId="urn:microsoft.com/office/officeart/2005/8/layout/hProcess4"/>
    <dgm:cxn modelId="{EE413B4C-4D30-4F1B-A324-80B806156C4C}" type="presOf" srcId="{BE3AD687-DD68-4B59-921B-C864AD6BA799}" destId="{72D85272-F222-4E7A-AFC0-6FBA53318B5F}" srcOrd="0" destOrd="0" presId="urn:microsoft.com/office/officeart/2005/8/layout/hProcess4"/>
    <dgm:cxn modelId="{015662C3-50D2-49EF-83EC-DC4886334E10}" type="presOf" srcId="{8D276432-ADED-46EE-8EBA-444562EFF934}" destId="{64C92C3B-F503-49C3-85A8-2BD3005EB54C}" srcOrd="0" destOrd="0" presId="urn:microsoft.com/office/officeart/2005/8/layout/hProcess4"/>
    <dgm:cxn modelId="{C3C6B655-F8CA-4A3E-82FE-2F334F8D6A00}" type="presOf" srcId="{C0D97417-F7E4-49F1-A8F0-D33280CE1681}" destId="{A93B8EB0-5917-4F95-865A-04B3DAD581FC}" srcOrd="0" destOrd="1" presId="urn:microsoft.com/office/officeart/2005/8/layout/hProcess4"/>
    <dgm:cxn modelId="{273CCF08-497B-432E-B69E-55F1D23BD6EF}" srcId="{EDA6B366-D5A5-4F4D-9A33-4E44D40F220E}" destId="{7557E311-FE14-4F02-A6FC-BC8436953239}" srcOrd="0" destOrd="0" parTransId="{D33F5ABD-C16B-48BA-9279-2AED92A0330F}" sibTransId="{A5BBA54F-5194-44DE-B1A6-B4767E542E8A}"/>
    <dgm:cxn modelId="{9B073EE5-9602-4764-8861-876A71401483}" srcId="{EDA6B366-D5A5-4F4D-9A33-4E44D40F220E}" destId="{310A1BBF-F515-459F-9330-76A65AF23BF7}" srcOrd="2" destOrd="0" parTransId="{2BE09A40-7B24-4DD2-AF89-EF4DA9C9ED92}" sibTransId="{A00F732F-02F7-4E5B-AF83-558D8FB35C4F}"/>
    <dgm:cxn modelId="{0FD7882C-46CA-40BE-9D7C-25B75ACF33CE}" type="presOf" srcId="{A5BBA54F-5194-44DE-B1A6-B4767E542E8A}" destId="{0A23721F-50CB-4195-9283-0EC0700496AC}" srcOrd="0" destOrd="0" presId="urn:microsoft.com/office/officeart/2005/8/layout/hProcess4"/>
    <dgm:cxn modelId="{164E5B9E-0091-4859-9789-6087AF563AF5}" type="presOf" srcId="{310A1BBF-F515-459F-9330-76A65AF23BF7}" destId="{FE276755-3C48-4BCB-892F-A48FB1B5EA2D}" srcOrd="0" destOrd="0" presId="urn:microsoft.com/office/officeart/2005/8/layout/hProcess4"/>
    <dgm:cxn modelId="{AD2A65A6-BD3F-47BA-A928-CDA7B37C243B}" type="presOf" srcId="{E2422618-1C80-4E03-8108-A3D96FC4802C}" destId="{6F0C0AF2-A073-421F-96F3-55AEA7CB6FD6}" srcOrd="1" destOrd="0" presId="urn:microsoft.com/office/officeart/2005/8/layout/hProcess4"/>
    <dgm:cxn modelId="{BE77B3C1-A279-4E5D-A623-F2538264F108}" type="presOf" srcId="{A56E96BC-02E2-4D02-BACE-7C9D5C210587}" destId="{A03D9E43-58D1-4FD4-AD45-E044A6019BB1}" srcOrd="0" destOrd="0" presId="urn:microsoft.com/office/officeart/2005/8/layout/hProcess4"/>
    <dgm:cxn modelId="{7AB4829F-CECC-423F-8EE3-D55F9FB850B6}" srcId="{8D276432-ADED-46EE-8EBA-444562EFF934}" destId="{E2422618-1C80-4E03-8108-A3D96FC4802C}" srcOrd="0" destOrd="0" parTransId="{0193F9AB-DA6C-45A0-A5A6-3820FE27FA72}" sibTransId="{98DE88E3-F96E-4CAA-B9F2-926AE27E0C51}"/>
    <dgm:cxn modelId="{D734CAEA-EC04-433E-9900-8AFD62C158C0}" srcId="{310A1BBF-F515-459F-9330-76A65AF23BF7}" destId="{A56E96BC-02E2-4D02-BACE-7C9D5C210587}" srcOrd="0" destOrd="0" parTransId="{29865FF8-8AAC-44B9-981F-A34F6DC6EDBD}" sibTransId="{301C92AF-F421-4FE2-BBA4-6E74E378BEB3}"/>
    <dgm:cxn modelId="{0273DAA5-3CDE-4830-B631-8E5F368F1D28}" type="presOf" srcId="{7557E311-FE14-4F02-A6FC-BC8436953239}" destId="{4779572B-95B0-4A92-B7AF-E4E7717B1B01}" srcOrd="0" destOrd="0" presId="urn:microsoft.com/office/officeart/2005/8/layout/hProcess4"/>
    <dgm:cxn modelId="{43D19347-A99F-441C-8836-05531F12756C}" type="presOf" srcId="{05316D7A-3030-4EBB-BD2A-CF2A1326767E}" destId="{4D2D0207-8D67-4F96-80B9-12D24691B62A}" srcOrd="1" destOrd="0" presId="urn:microsoft.com/office/officeart/2005/8/layout/hProcess4"/>
    <dgm:cxn modelId="{B2E3700D-D1F7-45F7-AE02-EAD70F8C213B}" type="presOf" srcId="{9B8DFB79-D051-4A54-952D-3F55C8CE9463}" destId="{4D2D0207-8D67-4F96-80B9-12D24691B62A}" srcOrd="1" destOrd="3" presId="urn:microsoft.com/office/officeart/2005/8/layout/hProcess4"/>
    <dgm:cxn modelId="{3D50FA92-D941-453F-9E1B-746A162D98A6}" type="presOf" srcId="{70E56BCF-535A-4649-B5A4-3CA9BA3E1002}" destId="{A93B8EB0-5917-4F95-865A-04B3DAD581FC}" srcOrd="0" destOrd="2" presId="urn:microsoft.com/office/officeart/2005/8/layout/hProcess4"/>
    <dgm:cxn modelId="{B602EE5E-BDEE-4997-BAC0-3FD0392BB471}" srcId="{EDA6B366-D5A5-4F4D-9A33-4E44D40F220E}" destId="{8D276432-ADED-46EE-8EBA-444562EFF934}" srcOrd="1" destOrd="0" parTransId="{FE2A308B-786F-4C02-9F89-211B1181AE86}" sibTransId="{BE3AD687-DD68-4B59-921B-C864AD6BA799}"/>
    <dgm:cxn modelId="{D6A2AD70-D23F-456D-9C84-49C6095A82EE}" srcId="{7557E311-FE14-4F02-A6FC-BC8436953239}" destId="{05316D7A-3030-4EBB-BD2A-CF2A1326767E}" srcOrd="0" destOrd="0" parTransId="{4D2BD8BC-FFE1-428A-960C-8006C8DDFD03}" sibTransId="{1B2F7082-CEBF-410A-AA41-C7BD90301834}"/>
    <dgm:cxn modelId="{45007549-F811-4CA2-A04C-4D6B8FC415D8}" type="presOf" srcId="{70E56BCF-535A-4649-B5A4-3CA9BA3E1002}" destId="{4D2D0207-8D67-4F96-80B9-12D24691B62A}" srcOrd="1" destOrd="2" presId="urn:microsoft.com/office/officeart/2005/8/layout/hProcess4"/>
    <dgm:cxn modelId="{AE962158-74BB-45DE-988A-F92B7E9BB3C8}" type="presOf" srcId="{EDA6B366-D5A5-4F4D-9A33-4E44D40F220E}" destId="{BA302909-27C1-4F80-B862-AAC97E2E76B5}" srcOrd="0" destOrd="0" presId="urn:microsoft.com/office/officeart/2005/8/layout/hProcess4"/>
    <dgm:cxn modelId="{F1C59659-F646-49EE-B026-4350358A1133}" type="presOf" srcId="{E2422618-1C80-4E03-8108-A3D96FC4802C}" destId="{0F65AE80-8CDE-4967-80F1-649AB638676A}" srcOrd="0" destOrd="0" presId="urn:microsoft.com/office/officeart/2005/8/layout/hProcess4"/>
    <dgm:cxn modelId="{5A9380D2-A0AF-4653-B155-72AE9812E955}" srcId="{7557E311-FE14-4F02-A6FC-BC8436953239}" destId="{C0D97417-F7E4-49F1-A8F0-D33280CE1681}" srcOrd="1" destOrd="0" parTransId="{0679232B-9A7E-4C6A-B0F6-3B612D4A6F73}" sibTransId="{7BBBC173-D6B3-477E-9854-1A4ECEBF9E46}"/>
    <dgm:cxn modelId="{E86B1108-F3C6-4626-8BB6-D7581F3D5D68}" type="presOf" srcId="{A56E96BC-02E2-4D02-BACE-7C9D5C210587}" destId="{EF591EF9-8B4E-470E-988F-8C5F651AD3A7}" srcOrd="1" destOrd="0" presId="urn:microsoft.com/office/officeart/2005/8/layout/hProcess4"/>
    <dgm:cxn modelId="{63EAE45A-4CA1-45DE-873F-E9EB79B3D828}" type="presOf" srcId="{05316D7A-3030-4EBB-BD2A-CF2A1326767E}" destId="{A93B8EB0-5917-4F95-865A-04B3DAD581FC}" srcOrd="0" destOrd="0" presId="urn:microsoft.com/office/officeart/2005/8/layout/hProcess4"/>
    <dgm:cxn modelId="{1456545E-A4B2-49D4-B5B6-344CCC733BF3}" srcId="{7557E311-FE14-4F02-A6FC-BC8436953239}" destId="{70E56BCF-535A-4649-B5A4-3CA9BA3E1002}" srcOrd="2" destOrd="0" parTransId="{60F761B0-E4A5-4FF2-8A3D-FEDAA92696F0}" sibTransId="{C1BC42EC-7A91-4E0A-B405-B21E6B8A59F6}"/>
    <dgm:cxn modelId="{47E5355B-8940-40B1-A33B-9EA527A8E1B0}" type="presParOf" srcId="{BA302909-27C1-4F80-B862-AAC97E2E76B5}" destId="{BD3D315C-1B99-4595-9731-1A2255B91912}" srcOrd="0" destOrd="0" presId="urn:microsoft.com/office/officeart/2005/8/layout/hProcess4"/>
    <dgm:cxn modelId="{43413926-195C-47E2-A48A-315C149C27C8}" type="presParOf" srcId="{BA302909-27C1-4F80-B862-AAC97E2E76B5}" destId="{BA39F581-34AF-43EB-AA9A-C93066198276}" srcOrd="1" destOrd="0" presId="urn:microsoft.com/office/officeart/2005/8/layout/hProcess4"/>
    <dgm:cxn modelId="{626EE152-6440-4E72-8C2D-B5EE5D8A1263}" type="presParOf" srcId="{BA302909-27C1-4F80-B862-AAC97E2E76B5}" destId="{D3676801-B2D0-48A2-BBA6-9D456C753FB6}" srcOrd="2" destOrd="0" presId="urn:microsoft.com/office/officeart/2005/8/layout/hProcess4"/>
    <dgm:cxn modelId="{1D7F033C-4F96-426C-85D2-D10ADAEF5D4D}" type="presParOf" srcId="{D3676801-B2D0-48A2-BBA6-9D456C753FB6}" destId="{35A86612-24F7-4E77-A316-B35545DEF4C9}" srcOrd="0" destOrd="0" presId="urn:microsoft.com/office/officeart/2005/8/layout/hProcess4"/>
    <dgm:cxn modelId="{DFBC0785-8370-4D90-841D-A9A6835E5D4C}" type="presParOf" srcId="{35A86612-24F7-4E77-A316-B35545DEF4C9}" destId="{73D09CF2-4254-4EB2-AB2E-D99C0B56C628}" srcOrd="0" destOrd="0" presId="urn:microsoft.com/office/officeart/2005/8/layout/hProcess4"/>
    <dgm:cxn modelId="{155349E6-7D9F-455E-8DE7-DF107A80C915}" type="presParOf" srcId="{35A86612-24F7-4E77-A316-B35545DEF4C9}" destId="{A93B8EB0-5917-4F95-865A-04B3DAD581FC}" srcOrd="1" destOrd="0" presId="urn:microsoft.com/office/officeart/2005/8/layout/hProcess4"/>
    <dgm:cxn modelId="{97229587-C17C-4765-989B-533AD4679538}" type="presParOf" srcId="{35A86612-24F7-4E77-A316-B35545DEF4C9}" destId="{4D2D0207-8D67-4F96-80B9-12D24691B62A}" srcOrd="2" destOrd="0" presId="urn:microsoft.com/office/officeart/2005/8/layout/hProcess4"/>
    <dgm:cxn modelId="{32EB1A77-FCB4-4F5F-B8E0-9425C5823439}" type="presParOf" srcId="{35A86612-24F7-4E77-A316-B35545DEF4C9}" destId="{4779572B-95B0-4A92-B7AF-E4E7717B1B01}" srcOrd="3" destOrd="0" presId="urn:microsoft.com/office/officeart/2005/8/layout/hProcess4"/>
    <dgm:cxn modelId="{5B97CC1A-D61D-4FF1-BC92-1E6DB1F12F2C}" type="presParOf" srcId="{35A86612-24F7-4E77-A316-B35545DEF4C9}" destId="{E0528349-2B46-42ED-A12B-5A90E83BB5D9}" srcOrd="4" destOrd="0" presId="urn:microsoft.com/office/officeart/2005/8/layout/hProcess4"/>
    <dgm:cxn modelId="{AE5DD78C-E842-4935-BF9B-9EEEF2BD8252}" type="presParOf" srcId="{D3676801-B2D0-48A2-BBA6-9D456C753FB6}" destId="{0A23721F-50CB-4195-9283-0EC0700496AC}" srcOrd="1" destOrd="0" presId="urn:microsoft.com/office/officeart/2005/8/layout/hProcess4"/>
    <dgm:cxn modelId="{B76005B3-C45C-4C91-9633-0EBD40946750}" type="presParOf" srcId="{D3676801-B2D0-48A2-BBA6-9D456C753FB6}" destId="{31A8F845-325C-4F60-A13F-E02E6DEE412F}" srcOrd="2" destOrd="0" presId="urn:microsoft.com/office/officeart/2005/8/layout/hProcess4"/>
    <dgm:cxn modelId="{B0BBA227-6D28-4944-9565-371C84657D2D}" type="presParOf" srcId="{31A8F845-325C-4F60-A13F-E02E6DEE412F}" destId="{7B2308F5-1284-4B97-9F13-AB1E432AFD30}" srcOrd="0" destOrd="0" presId="urn:microsoft.com/office/officeart/2005/8/layout/hProcess4"/>
    <dgm:cxn modelId="{B964F6E6-A26D-4B0E-8108-4124258F144C}" type="presParOf" srcId="{31A8F845-325C-4F60-A13F-E02E6DEE412F}" destId="{0F65AE80-8CDE-4967-80F1-649AB638676A}" srcOrd="1" destOrd="0" presId="urn:microsoft.com/office/officeart/2005/8/layout/hProcess4"/>
    <dgm:cxn modelId="{30AFDEBC-CDAE-48A3-9408-FC5653A3E64D}" type="presParOf" srcId="{31A8F845-325C-4F60-A13F-E02E6DEE412F}" destId="{6F0C0AF2-A073-421F-96F3-55AEA7CB6FD6}" srcOrd="2" destOrd="0" presId="urn:microsoft.com/office/officeart/2005/8/layout/hProcess4"/>
    <dgm:cxn modelId="{976DA524-1145-44E3-98CB-DF63BD036960}" type="presParOf" srcId="{31A8F845-325C-4F60-A13F-E02E6DEE412F}" destId="{64C92C3B-F503-49C3-85A8-2BD3005EB54C}" srcOrd="3" destOrd="0" presId="urn:microsoft.com/office/officeart/2005/8/layout/hProcess4"/>
    <dgm:cxn modelId="{A9103CCD-1CB0-42B0-BC55-5DF0C1E8FDD3}" type="presParOf" srcId="{31A8F845-325C-4F60-A13F-E02E6DEE412F}" destId="{B8B19EA0-CE80-4071-9587-5A20B139C130}" srcOrd="4" destOrd="0" presId="urn:microsoft.com/office/officeart/2005/8/layout/hProcess4"/>
    <dgm:cxn modelId="{A8F33706-3585-4C1C-AA19-E4DE6F50FBBF}" type="presParOf" srcId="{D3676801-B2D0-48A2-BBA6-9D456C753FB6}" destId="{72D85272-F222-4E7A-AFC0-6FBA53318B5F}" srcOrd="3" destOrd="0" presId="urn:microsoft.com/office/officeart/2005/8/layout/hProcess4"/>
    <dgm:cxn modelId="{B3E9A22C-1C0B-44DF-AB20-86FAC321DB4C}" type="presParOf" srcId="{D3676801-B2D0-48A2-BBA6-9D456C753FB6}" destId="{C9FA7E00-0BB3-49B7-8E81-5CD5E396D11A}" srcOrd="4" destOrd="0" presId="urn:microsoft.com/office/officeart/2005/8/layout/hProcess4"/>
    <dgm:cxn modelId="{6936AA08-5452-48E4-ADB9-4F4C09ADF37B}" type="presParOf" srcId="{C9FA7E00-0BB3-49B7-8E81-5CD5E396D11A}" destId="{84766EFE-D10A-46AD-9305-EC68555DE291}" srcOrd="0" destOrd="0" presId="urn:microsoft.com/office/officeart/2005/8/layout/hProcess4"/>
    <dgm:cxn modelId="{74B9B89C-E2C2-4564-86C4-5B655F9FC052}" type="presParOf" srcId="{C9FA7E00-0BB3-49B7-8E81-5CD5E396D11A}" destId="{A03D9E43-58D1-4FD4-AD45-E044A6019BB1}" srcOrd="1" destOrd="0" presId="urn:microsoft.com/office/officeart/2005/8/layout/hProcess4"/>
    <dgm:cxn modelId="{CD88CC0E-9581-4F6B-9465-00B9DB3B7E8A}" type="presParOf" srcId="{C9FA7E00-0BB3-49B7-8E81-5CD5E396D11A}" destId="{EF591EF9-8B4E-470E-988F-8C5F651AD3A7}" srcOrd="2" destOrd="0" presId="urn:microsoft.com/office/officeart/2005/8/layout/hProcess4"/>
    <dgm:cxn modelId="{56DD9B38-5920-4FEC-B152-5E009B4BD0A3}" type="presParOf" srcId="{C9FA7E00-0BB3-49B7-8E81-5CD5E396D11A}" destId="{FE276755-3C48-4BCB-892F-A48FB1B5EA2D}" srcOrd="3" destOrd="0" presId="urn:microsoft.com/office/officeart/2005/8/layout/hProcess4"/>
    <dgm:cxn modelId="{B274A869-9966-44B3-B793-E6CD93924FB7}" type="presParOf" srcId="{C9FA7E00-0BB3-49B7-8E81-5CD5E396D11A}" destId="{1803E42E-01B4-4838-B2D9-48213C5CFD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DA6B366-D5A5-4F4D-9A33-4E44D40F220E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</dgm:pt>
    <dgm:pt modelId="{7557E311-FE14-4F02-A6FC-BC8436953239}">
      <dgm:prSet phldrT="[Text]"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Situacija prije investicije</a:t>
          </a:r>
          <a:endParaRPr lang="bs-Latn-BA" dirty="0">
            <a:latin typeface="Arial Narrow" pitchFamily="34" charset="0"/>
          </a:endParaRPr>
        </a:p>
      </dgm:t>
    </dgm:pt>
    <dgm:pt modelId="{D33F5ABD-C16B-48BA-9279-2AED92A0330F}" type="parTrans" cxnId="{273CCF08-497B-432E-B69E-55F1D23BD6EF}">
      <dgm:prSet/>
      <dgm:spPr/>
      <dgm:t>
        <a:bodyPr/>
        <a:lstStyle/>
        <a:p>
          <a:endParaRPr lang="bs-Latn-BA"/>
        </a:p>
      </dgm:t>
    </dgm:pt>
    <dgm:pt modelId="{A5BBA54F-5194-44DE-B1A6-B4767E542E8A}" type="sibTrans" cxnId="{273CCF08-497B-432E-B69E-55F1D23BD6EF}">
      <dgm:prSet/>
      <dgm:spPr/>
      <dgm:t>
        <a:bodyPr/>
        <a:lstStyle/>
        <a:p>
          <a:endParaRPr lang="bs-Latn-BA"/>
        </a:p>
      </dgm:t>
    </dgm:pt>
    <dgm:pt modelId="{310A1BBF-F515-459F-9330-76A65AF23BF7}">
      <dgm:prSet phldrT="[Text]"/>
      <dgm:spPr/>
      <dgm:t>
        <a:bodyPr/>
        <a:lstStyle/>
        <a:p>
          <a:r>
            <a:rPr lang="bs-Latn-BA" dirty="0" smtClean="0"/>
            <a:t>Cilj</a:t>
          </a:r>
          <a:endParaRPr lang="bs-Latn-BA" dirty="0"/>
        </a:p>
      </dgm:t>
    </dgm:pt>
    <dgm:pt modelId="{2BE09A40-7B24-4DD2-AF89-EF4DA9C9ED92}" type="parTrans" cxnId="{9B073EE5-9602-4764-8861-876A71401483}">
      <dgm:prSet/>
      <dgm:spPr/>
      <dgm:t>
        <a:bodyPr/>
        <a:lstStyle/>
        <a:p>
          <a:endParaRPr lang="bs-Latn-BA"/>
        </a:p>
      </dgm:t>
    </dgm:pt>
    <dgm:pt modelId="{A00F732F-02F7-4E5B-AF83-558D8FB35C4F}" type="sibTrans" cxnId="{9B073EE5-9602-4764-8861-876A71401483}">
      <dgm:prSet/>
      <dgm:spPr/>
      <dgm:t>
        <a:bodyPr/>
        <a:lstStyle/>
        <a:p>
          <a:endParaRPr lang="bs-Latn-BA"/>
        </a:p>
      </dgm:t>
    </dgm:pt>
    <dgm:pt modelId="{A56E96BC-02E2-4D02-BACE-7C9D5C210587}">
      <dgm:prSet custT="1"/>
      <dgm:spPr>
        <a:ln>
          <a:noFill/>
        </a:ln>
      </dgm:spPr>
      <dgm:t>
        <a:bodyPr/>
        <a:lstStyle/>
        <a:p>
          <a:pPr algn="ctr"/>
          <a:r>
            <a:rPr lang="bs-Latn-BA" sz="1300" b="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dirty="0">
            <a:latin typeface="Arial Narrow" pitchFamily="34" charset="0"/>
          </a:endParaRPr>
        </a:p>
      </dgm:t>
    </dgm:pt>
    <dgm:pt modelId="{29865FF8-8AAC-44B9-981F-A34F6DC6EDBD}" type="parTrans" cxnId="{D734CAEA-EC04-433E-9900-8AFD62C158C0}">
      <dgm:prSet/>
      <dgm:spPr/>
      <dgm:t>
        <a:bodyPr/>
        <a:lstStyle/>
        <a:p>
          <a:endParaRPr lang="bs-Latn-BA"/>
        </a:p>
      </dgm:t>
    </dgm:pt>
    <dgm:pt modelId="{301C92AF-F421-4FE2-BBA4-6E74E378BEB3}" type="sibTrans" cxnId="{D734CAEA-EC04-433E-9900-8AFD62C158C0}">
      <dgm:prSet/>
      <dgm:spPr/>
      <dgm:t>
        <a:bodyPr/>
        <a:lstStyle/>
        <a:p>
          <a:endParaRPr lang="bs-Latn-BA"/>
        </a:p>
      </dgm:t>
    </dgm:pt>
    <dgm:pt modelId="{05316D7A-3030-4EBB-BD2A-CF2A1326767E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Fizička manipulacija vreća</a:t>
          </a:r>
          <a:endParaRPr lang="bs-Latn-BA" sz="1300" dirty="0">
            <a:latin typeface="Arial Narrow" pitchFamily="34" charset="0"/>
          </a:endParaRPr>
        </a:p>
      </dgm:t>
    </dgm:pt>
    <dgm:pt modelId="{4D2BD8BC-FFE1-428A-960C-8006C8DDFD03}" type="parTrans" cxnId="{D6A2AD70-D23F-456D-9C84-49C6095A82EE}">
      <dgm:prSet/>
      <dgm:spPr/>
      <dgm:t>
        <a:bodyPr/>
        <a:lstStyle/>
        <a:p>
          <a:endParaRPr lang="bs-Latn-BA"/>
        </a:p>
      </dgm:t>
    </dgm:pt>
    <dgm:pt modelId="{1B2F7082-CEBF-410A-AA41-C7BD90301834}" type="sibTrans" cxnId="{D6A2AD70-D23F-456D-9C84-49C6095A82EE}">
      <dgm:prSet/>
      <dgm:spPr/>
      <dgm:t>
        <a:bodyPr/>
        <a:lstStyle/>
        <a:p>
          <a:endParaRPr lang="bs-Latn-BA"/>
        </a:p>
      </dgm:t>
    </dgm:pt>
    <dgm:pt modelId="{8D276432-ADED-46EE-8EBA-444562EFF934}">
      <dgm:prSet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Aktivnosti</a:t>
          </a:r>
        </a:p>
      </dgm:t>
    </dgm:pt>
    <dgm:pt modelId="{FE2A308B-786F-4C02-9F89-211B1181AE86}" type="parTrans" cxnId="{B602EE5E-BDEE-4997-BAC0-3FD0392BB471}">
      <dgm:prSet/>
      <dgm:spPr/>
      <dgm:t>
        <a:bodyPr/>
        <a:lstStyle/>
        <a:p>
          <a:endParaRPr lang="bs-Latn-BA"/>
        </a:p>
      </dgm:t>
    </dgm:pt>
    <dgm:pt modelId="{BE3AD687-DD68-4B59-921B-C864AD6BA799}" type="sibTrans" cxnId="{B602EE5E-BDEE-4997-BAC0-3FD0392BB471}">
      <dgm:prSet/>
      <dgm:spPr/>
      <dgm:t>
        <a:bodyPr/>
        <a:lstStyle/>
        <a:p>
          <a:endParaRPr lang="bs-Latn-BA"/>
        </a:p>
      </dgm:t>
    </dgm:pt>
    <dgm:pt modelId="{E2422618-1C80-4E03-8108-A3D96FC4802C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Ulaganje u novu proizvodnu opremu</a:t>
          </a:r>
        </a:p>
      </dgm:t>
    </dgm:pt>
    <dgm:pt modelId="{0193F9AB-DA6C-45A0-A5A6-3820FE27FA72}" type="parTrans" cxnId="{7AB4829F-CECC-423F-8EE3-D55F9FB850B6}">
      <dgm:prSet/>
      <dgm:spPr/>
      <dgm:t>
        <a:bodyPr/>
        <a:lstStyle/>
        <a:p>
          <a:endParaRPr lang="bs-Latn-BA"/>
        </a:p>
      </dgm:t>
    </dgm:pt>
    <dgm:pt modelId="{98DE88E3-F96E-4CAA-B9F2-926AE27E0C51}" type="sibTrans" cxnId="{7AB4829F-CECC-423F-8EE3-D55F9FB850B6}">
      <dgm:prSet/>
      <dgm:spPr/>
      <dgm:t>
        <a:bodyPr/>
        <a:lstStyle/>
        <a:p>
          <a:endParaRPr lang="bs-Latn-BA"/>
        </a:p>
      </dgm:t>
    </dgm:pt>
    <dgm:pt modelId="{9B8DFB79-D051-4A54-952D-3F55C8CE9463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solidFill>
                <a:srgbClr val="FF0000"/>
              </a:solidFill>
              <a:latin typeface="Arial Narrow" pitchFamily="34" charset="0"/>
            </a:rPr>
            <a:t>Ugovor za odvoz opasnog otpada sa ovlaštenom kompanijom nije potpisan</a:t>
          </a:r>
          <a:endParaRPr lang="bs-Latn-BA" sz="1300" dirty="0">
            <a:solidFill>
              <a:srgbClr val="FF0000"/>
            </a:solidFill>
            <a:latin typeface="Arial Narrow" pitchFamily="34" charset="0"/>
          </a:endParaRPr>
        </a:p>
      </dgm:t>
    </dgm:pt>
    <dgm:pt modelId="{E2DB1B26-CFAB-45AE-A26A-C22AD54FB8C6}" type="parTrans" cxnId="{7500E875-F046-4049-A99F-036D7FB5F4A0}">
      <dgm:prSet/>
      <dgm:spPr/>
      <dgm:t>
        <a:bodyPr/>
        <a:lstStyle/>
        <a:p>
          <a:endParaRPr lang="bs-Latn-BA"/>
        </a:p>
      </dgm:t>
    </dgm:pt>
    <dgm:pt modelId="{BBEE01F8-2506-4572-88A3-726597DE4D7A}" type="sibTrans" cxnId="{7500E875-F046-4049-A99F-036D7FB5F4A0}">
      <dgm:prSet/>
      <dgm:spPr/>
      <dgm:t>
        <a:bodyPr/>
        <a:lstStyle/>
        <a:p>
          <a:endParaRPr lang="bs-Latn-BA"/>
        </a:p>
      </dgm:t>
    </dgm:pt>
    <dgm:pt modelId="{70E56BCF-535A-4649-B5A4-3CA9BA3E1002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solidFill>
                <a:srgbClr val="FF0000"/>
              </a:solidFill>
              <a:latin typeface="Arial Narrow" pitchFamily="34" charset="0"/>
            </a:rPr>
            <a:t>Ispitivanje uslova radne sredine nije provedeno </a:t>
          </a:r>
          <a:endParaRPr lang="bs-Latn-BA" sz="1300" dirty="0">
            <a:solidFill>
              <a:srgbClr val="FF0000"/>
            </a:solidFill>
            <a:latin typeface="Arial Narrow" pitchFamily="34" charset="0"/>
          </a:endParaRPr>
        </a:p>
      </dgm:t>
    </dgm:pt>
    <dgm:pt modelId="{60F761B0-E4A5-4FF2-8A3D-FEDAA92696F0}" type="parTrans" cxnId="{1456545E-A4B2-49D4-B5B6-344CCC733BF3}">
      <dgm:prSet/>
      <dgm:spPr/>
      <dgm:t>
        <a:bodyPr/>
        <a:lstStyle/>
        <a:p>
          <a:endParaRPr lang="bs-Latn-BA"/>
        </a:p>
      </dgm:t>
    </dgm:pt>
    <dgm:pt modelId="{C1BC42EC-7A91-4E0A-B405-B21E6B8A59F6}" type="sibTrans" cxnId="{1456545E-A4B2-49D4-B5B6-344CCC733BF3}">
      <dgm:prSet/>
      <dgm:spPr/>
      <dgm:t>
        <a:bodyPr/>
        <a:lstStyle/>
        <a:p>
          <a:endParaRPr lang="bs-Latn-BA"/>
        </a:p>
      </dgm:t>
    </dgm:pt>
    <dgm:pt modelId="{C0D97417-F7E4-49F1-A8F0-D33280CE1681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Izloženost radnika većoj koncentraciji prašine prilikom tehnološkog procesa</a:t>
          </a:r>
          <a:endParaRPr lang="bs-Latn-BA" sz="1300" dirty="0">
            <a:latin typeface="Arial Narrow" pitchFamily="34" charset="0"/>
          </a:endParaRPr>
        </a:p>
      </dgm:t>
    </dgm:pt>
    <dgm:pt modelId="{0679232B-9A7E-4C6A-B0F6-3B612D4A6F73}" type="parTrans" cxnId="{5A9380D2-A0AF-4653-B155-72AE9812E955}">
      <dgm:prSet/>
      <dgm:spPr/>
      <dgm:t>
        <a:bodyPr/>
        <a:lstStyle/>
        <a:p>
          <a:endParaRPr lang="bs-Latn-BA"/>
        </a:p>
      </dgm:t>
    </dgm:pt>
    <dgm:pt modelId="{7BBBC173-D6B3-477E-9854-1A4ECEBF9E46}" type="sibTrans" cxnId="{5A9380D2-A0AF-4653-B155-72AE9812E955}">
      <dgm:prSet/>
      <dgm:spPr/>
      <dgm:t>
        <a:bodyPr/>
        <a:lstStyle/>
        <a:p>
          <a:endParaRPr lang="bs-Latn-BA"/>
        </a:p>
      </dgm:t>
    </dgm:pt>
    <dgm:pt modelId="{BA302909-27C1-4F80-B862-AAC97E2E76B5}" type="pres">
      <dgm:prSet presAssocID="{EDA6B366-D5A5-4F4D-9A33-4E44D40F220E}" presName="Name0" presStyleCnt="0">
        <dgm:presLayoutVars>
          <dgm:dir/>
          <dgm:animLvl val="lvl"/>
          <dgm:resizeHandles val="exact"/>
        </dgm:presLayoutVars>
      </dgm:prSet>
      <dgm:spPr/>
    </dgm:pt>
    <dgm:pt modelId="{BD3D315C-1B99-4595-9731-1A2255B91912}" type="pres">
      <dgm:prSet presAssocID="{EDA6B366-D5A5-4F4D-9A33-4E44D40F220E}" presName="tSp" presStyleCnt="0"/>
      <dgm:spPr/>
    </dgm:pt>
    <dgm:pt modelId="{BA39F581-34AF-43EB-AA9A-C93066198276}" type="pres">
      <dgm:prSet presAssocID="{EDA6B366-D5A5-4F4D-9A33-4E44D40F220E}" presName="bSp" presStyleCnt="0"/>
      <dgm:spPr/>
    </dgm:pt>
    <dgm:pt modelId="{D3676801-B2D0-48A2-BBA6-9D456C753FB6}" type="pres">
      <dgm:prSet presAssocID="{EDA6B366-D5A5-4F4D-9A33-4E44D40F220E}" presName="process" presStyleCnt="0"/>
      <dgm:spPr/>
    </dgm:pt>
    <dgm:pt modelId="{35A86612-24F7-4E77-A316-B35545DEF4C9}" type="pres">
      <dgm:prSet presAssocID="{7557E311-FE14-4F02-A6FC-BC8436953239}" presName="composite1" presStyleCnt="0"/>
      <dgm:spPr/>
    </dgm:pt>
    <dgm:pt modelId="{73D09CF2-4254-4EB2-AB2E-D99C0B56C628}" type="pres">
      <dgm:prSet presAssocID="{7557E311-FE14-4F02-A6FC-BC8436953239}" presName="dummyNode1" presStyleLbl="node1" presStyleIdx="0" presStyleCnt="3"/>
      <dgm:spPr/>
    </dgm:pt>
    <dgm:pt modelId="{A93B8EB0-5917-4F95-865A-04B3DAD581FC}" type="pres">
      <dgm:prSet presAssocID="{7557E311-FE14-4F02-A6FC-BC8436953239}" presName="childNode1" presStyleLbl="bgAcc1" presStyleIdx="0" presStyleCnt="3" custScaleX="122409" custScaleY="161248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D2D0207-8D67-4F96-80B9-12D24691B62A}" type="pres">
      <dgm:prSet presAssocID="{7557E311-FE14-4F02-A6FC-BC843695323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779572B-95B0-4A92-B7AF-E4E7717B1B01}" type="pres">
      <dgm:prSet presAssocID="{7557E311-FE14-4F02-A6FC-BC8436953239}" presName="parentNode1" presStyleLbl="node1" presStyleIdx="0" presStyleCnt="3" custLinFactNeighborX="-4589" custLinFactNeighborY="8520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0528349-2B46-42ED-A12B-5A90E83BB5D9}" type="pres">
      <dgm:prSet presAssocID="{7557E311-FE14-4F02-A6FC-BC8436953239}" presName="connSite1" presStyleCnt="0"/>
      <dgm:spPr/>
    </dgm:pt>
    <dgm:pt modelId="{0A23721F-50CB-4195-9283-0EC0700496AC}" type="pres">
      <dgm:prSet presAssocID="{A5BBA54F-5194-44DE-B1A6-B4767E542E8A}" presName="Name9" presStyleLbl="sibTrans2D1" presStyleIdx="0" presStyleCnt="2" custAng="20566655"/>
      <dgm:spPr/>
      <dgm:t>
        <a:bodyPr/>
        <a:lstStyle/>
        <a:p>
          <a:endParaRPr lang="en-US"/>
        </a:p>
      </dgm:t>
    </dgm:pt>
    <dgm:pt modelId="{31A8F845-325C-4F60-A13F-E02E6DEE412F}" type="pres">
      <dgm:prSet presAssocID="{8D276432-ADED-46EE-8EBA-444562EFF934}" presName="composite2" presStyleCnt="0"/>
      <dgm:spPr/>
    </dgm:pt>
    <dgm:pt modelId="{7B2308F5-1284-4B97-9F13-AB1E432AFD30}" type="pres">
      <dgm:prSet presAssocID="{8D276432-ADED-46EE-8EBA-444562EFF934}" presName="dummyNode2" presStyleLbl="node1" presStyleIdx="0" presStyleCnt="3"/>
      <dgm:spPr/>
    </dgm:pt>
    <dgm:pt modelId="{0F65AE80-8CDE-4967-80F1-649AB638676A}" type="pres">
      <dgm:prSet presAssocID="{8D276432-ADED-46EE-8EBA-444562EFF93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F0C0AF2-A073-421F-96F3-55AEA7CB6FD6}" type="pres">
      <dgm:prSet presAssocID="{8D276432-ADED-46EE-8EBA-444562EFF93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4C92C3B-F503-49C3-85A8-2BD3005EB54C}" type="pres">
      <dgm:prSet presAssocID="{8D276432-ADED-46EE-8EBA-444562EFF93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9EA0-CE80-4071-9587-5A20B139C130}" type="pres">
      <dgm:prSet presAssocID="{8D276432-ADED-46EE-8EBA-444562EFF934}" presName="connSite2" presStyleCnt="0"/>
      <dgm:spPr/>
    </dgm:pt>
    <dgm:pt modelId="{72D85272-F222-4E7A-AFC0-6FBA53318B5F}" type="pres">
      <dgm:prSet presAssocID="{BE3AD687-DD68-4B59-921B-C864AD6BA799}" presName="Name18" presStyleLbl="sibTrans2D1" presStyleIdx="1" presStyleCnt="2" custAng="603803"/>
      <dgm:spPr/>
      <dgm:t>
        <a:bodyPr/>
        <a:lstStyle/>
        <a:p>
          <a:endParaRPr lang="en-US"/>
        </a:p>
      </dgm:t>
    </dgm:pt>
    <dgm:pt modelId="{C9FA7E00-0BB3-49B7-8E81-5CD5E396D11A}" type="pres">
      <dgm:prSet presAssocID="{310A1BBF-F515-459F-9330-76A65AF23BF7}" presName="composite1" presStyleCnt="0"/>
      <dgm:spPr/>
    </dgm:pt>
    <dgm:pt modelId="{84766EFE-D10A-46AD-9305-EC68555DE291}" type="pres">
      <dgm:prSet presAssocID="{310A1BBF-F515-459F-9330-76A65AF23BF7}" presName="dummyNode1" presStyleLbl="node1" presStyleIdx="1" presStyleCnt="3"/>
      <dgm:spPr/>
    </dgm:pt>
    <dgm:pt modelId="{A03D9E43-58D1-4FD4-AD45-E044A6019BB1}" type="pres">
      <dgm:prSet presAssocID="{310A1BBF-F515-459F-9330-76A65AF23BF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F591EF9-8B4E-470E-988F-8C5F651AD3A7}" type="pres">
      <dgm:prSet presAssocID="{310A1BBF-F515-459F-9330-76A65AF23BF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E276755-3C48-4BCB-892F-A48FB1B5EA2D}" type="pres">
      <dgm:prSet presAssocID="{310A1BBF-F515-459F-9330-76A65AF23BF7}" presName="parentNode1" presStyleLbl="node1" presStyleIdx="2" presStyleCnt="3" custLinFactNeighborX="756" custLinFactNeighborY="27912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1803E42E-01B4-4838-B2D9-48213C5CFDA6}" type="pres">
      <dgm:prSet presAssocID="{310A1BBF-F515-459F-9330-76A65AF23BF7}" presName="connSite1" presStyleCnt="0"/>
      <dgm:spPr/>
    </dgm:pt>
  </dgm:ptLst>
  <dgm:cxnLst>
    <dgm:cxn modelId="{8129A7AB-B79D-47EE-997E-A9FF4988F61C}" type="presOf" srcId="{9B8DFB79-D051-4A54-952D-3F55C8CE9463}" destId="{4D2D0207-8D67-4F96-80B9-12D24691B62A}" srcOrd="1" destOrd="3" presId="urn:microsoft.com/office/officeart/2005/8/layout/hProcess4"/>
    <dgm:cxn modelId="{A306CE6B-DD92-4192-AC15-1EFDA54C98FC}" type="presOf" srcId="{C0D97417-F7E4-49F1-A8F0-D33280CE1681}" destId="{A93B8EB0-5917-4F95-865A-04B3DAD581FC}" srcOrd="0" destOrd="1" presId="urn:microsoft.com/office/officeart/2005/8/layout/hProcess4"/>
    <dgm:cxn modelId="{7500E875-F046-4049-A99F-036D7FB5F4A0}" srcId="{7557E311-FE14-4F02-A6FC-BC8436953239}" destId="{9B8DFB79-D051-4A54-952D-3F55C8CE9463}" srcOrd="3" destOrd="0" parTransId="{E2DB1B26-CFAB-45AE-A26A-C22AD54FB8C6}" sibTransId="{BBEE01F8-2506-4572-88A3-726597DE4D7A}"/>
    <dgm:cxn modelId="{F29C242D-CA7A-49F3-BBF5-AFF209498ED2}" type="presOf" srcId="{E2422618-1C80-4E03-8108-A3D96FC4802C}" destId="{0F65AE80-8CDE-4967-80F1-649AB638676A}" srcOrd="0" destOrd="0" presId="urn:microsoft.com/office/officeart/2005/8/layout/hProcess4"/>
    <dgm:cxn modelId="{273CCF08-497B-432E-B69E-55F1D23BD6EF}" srcId="{EDA6B366-D5A5-4F4D-9A33-4E44D40F220E}" destId="{7557E311-FE14-4F02-A6FC-BC8436953239}" srcOrd="0" destOrd="0" parTransId="{D33F5ABD-C16B-48BA-9279-2AED92A0330F}" sibTransId="{A5BBA54F-5194-44DE-B1A6-B4767E542E8A}"/>
    <dgm:cxn modelId="{EA41A7BA-7781-4441-8FFF-A79979B6AFFB}" type="presOf" srcId="{A56E96BC-02E2-4D02-BACE-7C9D5C210587}" destId="{EF591EF9-8B4E-470E-988F-8C5F651AD3A7}" srcOrd="1" destOrd="0" presId="urn:microsoft.com/office/officeart/2005/8/layout/hProcess4"/>
    <dgm:cxn modelId="{9B073EE5-9602-4764-8861-876A71401483}" srcId="{EDA6B366-D5A5-4F4D-9A33-4E44D40F220E}" destId="{310A1BBF-F515-459F-9330-76A65AF23BF7}" srcOrd="2" destOrd="0" parTransId="{2BE09A40-7B24-4DD2-AF89-EF4DA9C9ED92}" sibTransId="{A00F732F-02F7-4E5B-AF83-558D8FB35C4F}"/>
    <dgm:cxn modelId="{D2AF1121-9F2B-48F8-A80D-6655BF1A6D07}" type="presOf" srcId="{05316D7A-3030-4EBB-BD2A-CF2A1326767E}" destId="{4D2D0207-8D67-4F96-80B9-12D24691B62A}" srcOrd="1" destOrd="0" presId="urn:microsoft.com/office/officeart/2005/8/layout/hProcess4"/>
    <dgm:cxn modelId="{A029C3C7-4ADB-4DA6-89CB-89FFB23B1900}" type="presOf" srcId="{C0D97417-F7E4-49F1-A8F0-D33280CE1681}" destId="{4D2D0207-8D67-4F96-80B9-12D24691B62A}" srcOrd="1" destOrd="1" presId="urn:microsoft.com/office/officeart/2005/8/layout/hProcess4"/>
    <dgm:cxn modelId="{0B48BA28-3748-47EA-968B-B1ABCEC7ECE0}" type="presOf" srcId="{BE3AD687-DD68-4B59-921B-C864AD6BA799}" destId="{72D85272-F222-4E7A-AFC0-6FBA53318B5F}" srcOrd="0" destOrd="0" presId="urn:microsoft.com/office/officeart/2005/8/layout/hProcess4"/>
    <dgm:cxn modelId="{606709F4-CE3E-4FDE-99FF-50A07514C9A7}" type="presOf" srcId="{A56E96BC-02E2-4D02-BACE-7C9D5C210587}" destId="{A03D9E43-58D1-4FD4-AD45-E044A6019BB1}" srcOrd="0" destOrd="0" presId="urn:microsoft.com/office/officeart/2005/8/layout/hProcess4"/>
    <dgm:cxn modelId="{7AB4829F-CECC-423F-8EE3-D55F9FB850B6}" srcId="{8D276432-ADED-46EE-8EBA-444562EFF934}" destId="{E2422618-1C80-4E03-8108-A3D96FC4802C}" srcOrd="0" destOrd="0" parTransId="{0193F9AB-DA6C-45A0-A5A6-3820FE27FA72}" sibTransId="{98DE88E3-F96E-4CAA-B9F2-926AE27E0C51}"/>
    <dgm:cxn modelId="{1DF29192-C42C-489D-B873-90D5E61AB38B}" type="presOf" srcId="{EDA6B366-D5A5-4F4D-9A33-4E44D40F220E}" destId="{BA302909-27C1-4F80-B862-AAC97E2E76B5}" srcOrd="0" destOrd="0" presId="urn:microsoft.com/office/officeart/2005/8/layout/hProcess4"/>
    <dgm:cxn modelId="{67D21CF8-F49C-405B-A743-E441CE04506F}" type="presOf" srcId="{05316D7A-3030-4EBB-BD2A-CF2A1326767E}" destId="{A93B8EB0-5917-4F95-865A-04B3DAD581FC}" srcOrd="0" destOrd="0" presId="urn:microsoft.com/office/officeart/2005/8/layout/hProcess4"/>
    <dgm:cxn modelId="{D734CAEA-EC04-433E-9900-8AFD62C158C0}" srcId="{310A1BBF-F515-459F-9330-76A65AF23BF7}" destId="{A56E96BC-02E2-4D02-BACE-7C9D5C210587}" srcOrd="0" destOrd="0" parTransId="{29865FF8-8AAC-44B9-981F-A34F6DC6EDBD}" sibTransId="{301C92AF-F421-4FE2-BBA4-6E74E378BEB3}"/>
    <dgm:cxn modelId="{83795702-8887-4646-A8AC-1F5935B1614F}" type="presOf" srcId="{70E56BCF-535A-4649-B5A4-3CA9BA3E1002}" destId="{A93B8EB0-5917-4F95-865A-04B3DAD581FC}" srcOrd="0" destOrd="2" presId="urn:microsoft.com/office/officeart/2005/8/layout/hProcess4"/>
    <dgm:cxn modelId="{614571EC-8C70-41DD-8C24-871B050AE850}" type="presOf" srcId="{70E56BCF-535A-4649-B5A4-3CA9BA3E1002}" destId="{4D2D0207-8D67-4F96-80B9-12D24691B62A}" srcOrd="1" destOrd="2" presId="urn:microsoft.com/office/officeart/2005/8/layout/hProcess4"/>
    <dgm:cxn modelId="{F4F142DA-E355-414C-B535-EAC9321169D8}" type="presOf" srcId="{E2422618-1C80-4E03-8108-A3D96FC4802C}" destId="{6F0C0AF2-A073-421F-96F3-55AEA7CB6FD6}" srcOrd="1" destOrd="0" presId="urn:microsoft.com/office/officeart/2005/8/layout/hProcess4"/>
    <dgm:cxn modelId="{932690B5-E8F7-4E63-B2E6-3F25C97F00CF}" type="presOf" srcId="{310A1BBF-F515-459F-9330-76A65AF23BF7}" destId="{FE276755-3C48-4BCB-892F-A48FB1B5EA2D}" srcOrd="0" destOrd="0" presId="urn:microsoft.com/office/officeart/2005/8/layout/hProcess4"/>
    <dgm:cxn modelId="{B602EE5E-BDEE-4997-BAC0-3FD0392BB471}" srcId="{EDA6B366-D5A5-4F4D-9A33-4E44D40F220E}" destId="{8D276432-ADED-46EE-8EBA-444562EFF934}" srcOrd="1" destOrd="0" parTransId="{FE2A308B-786F-4C02-9F89-211B1181AE86}" sibTransId="{BE3AD687-DD68-4B59-921B-C864AD6BA799}"/>
    <dgm:cxn modelId="{D6A2AD70-D23F-456D-9C84-49C6095A82EE}" srcId="{7557E311-FE14-4F02-A6FC-BC8436953239}" destId="{05316D7A-3030-4EBB-BD2A-CF2A1326767E}" srcOrd="0" destOrd="0" parTransId="{4D2BD8BC-FFE1-428A-960C-8006C8DDFD03}" sibTransId="{1B2F7082-CEBF-410A-AA41-C7BD90301834}"/>
    <dgm:cxn modelId="{FF524E0A-6415-4FCC-940D-021A955F28D8}" type="presOf" srcId="{9B8DFB79-D051-4A54-952D-3F55C8CE9463}" destId="{A93B8EB0-5917-4F95-865A-04B3DAD581FC}" srcOrd="0" destOrd="3" presId="urn:microsoft.com/office/officeart/2005/8/layout/hProcess4"/>
    <dgm:cxn modelId="{7BC9D99A-CA13-4A82-9F72-E81DB335C82C}" type="presOf" srcId="{7557E311-FE14-4F02-A6FC-BC8436953239}" destId="{4779572B-95B0-4A92-B7AF-E4E7717B1B01}" srcOrd="0" destOrd="0" presId="urn:microsoft.com/office/officeart/2005/8/layout/hProcess4"/>
    <dgm:cxn modelId="{D205A3B9-50F7-4447-9056-8AC6C6DAA836}" type="presOf" srcId="{A5BBA54F-5194-44DE-B1A6-B4767E542E8A}" destId="{0A23721F-50CB-4195-9283-0EC0700496AC}" srcOrd="0" destOrd="0" presId="urn:microsoft.com/office/officeart/2005/8/layout/hProcess4"/>
    <dgm:cxn modelId="{5A9380D2-A0AF-4653-B155-72AE9812E955}" srcId="{7557E311-FE14-4F02-A6FC-BC8436953239}" destId="{C0D97417-F7E4-49F1-A8F0-D33280CE1681}" srcOrd="1" destOrd="0" parTransId="{0679232B-9A7E-4C6A-B0F6-3B612D4A6F73}" sibTransId="{7BBBC173-D6B3-477E-9854-1A4ECEBF9E46}"/>
    <dgm:cxn modelId="{D9857A46-8065-4930-AD49-FDE672F9AD1B}" type="presOf" srcId="{8D276432-ADED-46EE-8EBA-444562EFF934}" destId="{64C92C3B-F503-49C3-85A8-2BD3005EB54C}" srcOrd="0" destOrd="0" presId="urn:microsoft.com/office/officeart/2005/8/layout/hProcess4"/>
    <dgm:cxn modelId="{1456545E-A4B2-49D4-B5B6-344CCC733BF3}" srcId="{7557E311-FE14-4F02-A6FC-BC8436953239}" destId="{70E56BCF-535A-4649-B5A4-3CA9BA3E1002}" srcOrd="2" destOrd="0" parTransId="{60F761B0-E4A5-4FF2-8A3D-FEDAA92696F0}" sibTransId="{C1BC42EC-7A91-4E0A-B405-B21E6B8A59F6}"/>
    <dgm:cxn modelId="{C13F07F7-0BCF-4A71-8B51-A455057F616F}" type="presParOf" srcId="{BA302909-27C1-4F80-B862-AAC97E2E76B5}" destId="{BD3D315C-1B99-4595-9731-1A2255B91912}" srcOrd="0" destOrd="0" presId="urn:microsoft.com/office/officeart/2005/8/layout/hProcess4"/>
    <dgm:cxn modelId="{F910C7E1-8AB7-4D0E-8740-F3F0F04F602C}" type="presParOf" srcId="{BA302909-27C1-4F80-B862-AAC97E2E76B5}" destId="{BA39F581-34AF-43EB-AA9A-C93066198276}" srcOrd="1" destOrd="0" presId="urn:microsoft.com/office/officeart/2005/8/layout/hProcess4"/>
    <dgm:cxn modelId="{5C3BA3AF-94C3-4500-BCBD-4AB28CB4F007}" type="presParOf" srcId="{BA302909-27C1-4F80-B862-AAC97E2E76B5}" destId="{D3676801-B2D0-48A2-BBA6-9D456C753FB6}" srcOrd="2" destOrd="0" presId="urn:microsoft.com/office/officeart/2005/8/layout/hProcess4"/>
    <dgm:cxn modelId="{232DC466-A7C4-4BBB-8BC7-ABE8829B450B}" type="presParOf" srcId="{D3676801-B2D0-48A2-BBA6-9D456C753FB6}" destId="{35A86612-24F7-4E77-A316-B35545DEF4C9}" srcOrd="0" destOrd="0" presId="urn:microsoft.com/office/officeart/2005/8/layout/hProcess4"/>
    <dgm:cxn modelId="{FA1F6DFA-0141-4625-81B7-79D12A729440}" type="presParOf" srcId="{35A86612-24F7-4E77-A316-B35545DEF4C9}" destId="{73D09CF2-4254-4EB2-AB2E-D99C0B56C628}" srcOrd="0" destOrd="0" presId="urn:microsoft.com/office/officeart/2005/8/layout/hProcess4"/>
    <dgm:cxn modelId="{889A85B0-FED5-4255-8EB0-BC1A043CD1E8}" type="presParOf" srcId="{35A86612-24F7-4E77-A316-B35545DEF4C9}" destId="{A93B8EB0-5917-4F95-865A-04B3DAD581FC}" srcOrd="1" destOrd="0" presId="urn:microsoft.com/office/officeart/2005/8/layout/hProcess4"/>
    <dgm:cxn modelId="{A13B1AD8-7207-4895-89F7-8CD0B32BB590}" type="presParOf" srcId="{35A86612-24F7-4E77-A316-B35545DEF4C9}" destId="{4D2D0207-8D67-4F96-80B9-12D24691B62A}" srcOrd="2" destOrd="0" presId="urn:microsoft.com/office/officeart/2005/8/layout/hProcess4"/>
    <dgm:cxn modelId="{7AE0E805-DBD9-4D30-92C2-BBBA9563E6AB}" type="presParOf" srcId="{35A86612-24F7-4E77-A316-B35545DEF4C9}" destId="{4779572B-95B0-4A92-B7AF-E4E7717B1B01}" srcOrd="3" destOrd="0" presId="urn:microsoft.com/office/officeart/2005/8/layout/hProcess4"/>
    <dgm:cxn modelId="{31C141F2-334C-4E8B-927D-228A58B896AA}" type="presParOf" srcId="{35A86612-24F7-4E77-A316-B35545DEF4C9}" destId="{E0528349-2B46-42ED-A12B-5A90E83BB5D9}" srcOrd="4" destOrd="0" presId="urn:microsoft.com/office/officeart/2005/8/layout/hProcess4"/>
    <dgm:cxn modelId="{C8657A10-D9AC-4AA5-9F3B-DAC7FCFD242F}" type="presParOf" srcId="{D3676801-B2D0-48A2-BBA6-9D456C753FB6}" destId="{0A23721F-50CB-4195-9283-0EC0700496AC}" srcOrd="1" destOrd="0" presId="urn:microsoft.com/office/officeart/2005/8/layout/hProcess4"/>
    <dgm:cxn modelId="{E62547CC-ED9A-4D1F-A566-1424088AD933}" type="presParOf" srcId="{D3676801-B2D0-48A2-BBA6-9D456C753FB6}" destId="{31A8F845-325C-4F60-A13F-E02E6DEE412F}" srcOrd="2" destOrd="0" presId="urn:microsoft.com/office/officeart/2005/8/layout/hProcess4"/>
    <dgm:cxn modelId="{5F2D6952-7DD1-4872-A961-9624761F54BA}" type="presParOf" srcId="{31A8F845-325C-4F60-A13F-E02E6DEE412F}" destId="{7B2308F5-1284-4B97-9F13-AB1E432AFD30}" srcOrd="0" destOrd="0" presId="urn:microsoft.com/office/officeart/2005/8/layout/hProcess4"/>
    <dgm:cxn modelId="{28C796A9-EEA0-4244-AF10-E03A2F3DA18E}" type="presParOf" srcId="{31A8F845-325C-4F60-A13F-E02E6DEE412F}" destId="{0F65AE80-8CDE-4967-80F1-649AB638676A}" srcOrd="1" destOrd="0" presId="urn:microsoft.com/office/officeart/2005/8/layout/hProcess4"/>
    <dgm:cxn modelId="{2CAB690F-9697-4A05-97A1-455C8AAA1740}" type="presParOf" srcId="{31A8F845-325C-4F60-A13F-E02E6DEE412F}" destId="{6F0C0AF2-A073-421F-96F3-55AEA7CB6FD6}" srcOrd="2" destOrd="0" presId="urn:microsoft.com/office/officeart/2005/8/layout/hProcess4"/>
    <dgm:cxn modelId="{35DBCDC6-C338-4D11-B60D-CBA434E29AF7}" type="presParOf" srcId="{31A8F845-325C-4F60-A13F-E02E6DEE412F}" destId="{64C92C3B-F503-49C3-85A8-2BD3005EB54C}" srcOrd="3" destOrd="0" presId="urn:microsoft.com/office/officeart/2005/8/layout/hProcess4"/>
    <dgm:cxn modelId="{D90A3EF4-91A3-4C07-83A4-428F23FBEC2C}" type="presParOf" srcId="{31A8F845-325C-4F60-A13F-E02E6DEE412F}" destId="{B8B19EA0-CE80-4071-9587-5A20B139C130}" srcOrd="4" destOrd="0" presId="urn:microsoft.com/office/officeart/2005/8/layout/hProcess4"/>
    <dgm:cxn modelId="{3C827540-8FB1-4372-8485-C699907B4146}" type="presParOf" srcId="{D3676801-B2D0-48A2-BBA6-9D456C753FB6}" destId="{72D85272-F222-4E7A-AFC0-6FBA53318B5F}" srcOrd="3" destOrd="0" presId="urn:microsoft.com/office/officeart/2005/8/layout/hProcess4"/>
    <dgm:cxn modelId="{420DF375-BE6C-401B-A645-619EE675A7BA}" type="presParOf" srcId="{D3676801-B2D0-48A2-BBA6-9D456C753FB6}" destId="{C9FA7E00-0BB3-49B7-8E81-5CD5E396D11A}" srcOrd="4" destOrd="0" presId="urn:microsoft.com/office/officeart/2005/8/layout/hProcess4"/>
    <dgm:cxn modelId="{BE72C0CD-A9A5-4FFC-A927-8A4DAC876499}" type="presParOf" srcId="{C9FA7E00-0BB3-49B7-8E81-5CD5E396D11A}" destId="{84766EFE-D10A-46AD-9305-EC68555DE291}" srcOrd="0" destOrd="0" presId="urn:microsoft.com/office/officeart/2005/8/layout/hProcess4"/>
    <dgm:cxn modelId="{048EAD5B-A7E5-489B-BD75-7500F89F0A1C}" type="presParOf" srcId="{C9FA7E00-0BB3-49B7-8E81-5CD5E396D11A}" destId="{A03D9E43-58D1-4FD4-AD45-E044A6019BB1}" srcOrd="1" destOrd="0" presId="urn:microsoft.com/office/officeart/2005/8/layout/hProcess4"/>
    <dgm:cxn modelId="{B84FA5BB-3E83-40E6-9958-58DA4FF777F9}" type="presParOf" srcId="{C9FA7E00-0BB3-49B7-8E81-5CD5E396D11A}" destId="{EF591EF9-8B4E-470E-988F-8C5F651AD3A7}" srcOrd="2" destOrd="0" presId="urn:microsoft.com/office/officeart/2005/8/layout/hProcess4"/>
    <dgm:cxn modelId="{9D3CF6F4-1892-40FE-9A76-9A45641E1E87}" type="presParOf" srcId="{C9FA7E00-0BB3-49B7-8E81-5CD5E396D11A}" destId="{FE276755-3C48-4BCB-892F-A48FB1B5EA2D}" srcOrd="3" destOrd="0" presId="urn:microsoft.com/office/officeart/2005/8/layout/hProcess4"/>
    <dgm:cxn modelId="{DBEA85DB-A978-457A-98E0-330FBFB463B2}" type="presParOf" srcId="{C9FA7E00-0BB3-49B7-8E81-5CD5E396D11A}" destId="{1803E42E-01B4-4838-B2D9-48213C5CFD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5254142-CC67-467C-BA15-0C561670F6E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50253E03-A9D5-402E-B1B2-864DE51D6599}">
      <dgm:prSet phldrT="[Text]" custT="1"/>
      <dgm:spPr/>
      <dgm:t>
        <a:bodyPr/>
        <a:lstStyle/>
        <a:p>
          <a:r>
            <a:rPr lang="bs-Latn-BA" sz="1400" b="1" dirty="0" smtClean="0">
              <a:latin typeface="Arial Narrow" pitchFamily="34" charset="0"/>
            </a:rPr>
            <a:t>Investicija</a:t>
          </a:r>
          <a:endParaRPr lang="bs-Latn-BA" sz="1400" b="1" dirty="0">
            <a:latin typeface="Arial Narrow" pitchFamily="34" charset="0"/>
          </a:endParaRPr>
        </a:p>
      </dgm:t>
    </dgm:pt>
    <dgm:pt modelId="{FD8C905A-B707-4188-A6DA-ABB2976B6B36}" type="par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19C820D-8FA0-4A1D-8C52-B64E2D2D45A6}" type="sib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1CF4E0D-42EC-491B-9262-8E33F4BDD672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okoliša/životne sredine</a:t>
          </a:r>
          <a:endParaRPr lang="bs-Latn-BA" sz="1200" b="1" dirty="0">
            <a:latin typeface="Arial Narrow" pitchFamily="34" charset="0"/>
          </a:endParaRPr>
        </a:p>
      </dgm:t>
    </dgm:pt>
    <dgm:pt modelId="{0026EEF1-F535-4558-889F-3D419FE3F934}" type="par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4785B50-AA55-49F4-9CF4-102AFE13EDC8}" type="sib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AF2F8782-E530-4FAE-9F57-AFE9D05FF967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na radu</a:t>
          </a:r>
          <a:endParaRPr lang="bs-Latn-BA" sz="1200" b="1" dirty="0">
            <a:latin typeface="Arial Narrow" pitchFamily="34" charset="0"/>
          </a:endParaRPr>
        </a:p>
      </dgm:t>
    </dgm:pt>
    <dgm:pt modelId="{663C5BD7-41B8-4FEA-850B-A97CB6968DD1}" type="par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3AA137D-1EA0-4B95-AA0F-2259E1A0A6C6}" type="sib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5450CA51-BD7D-4B7B-B72A-06C6AA444D02}">
      <dgm:prSet phldrT="[Text]" custT="1"/>
      <dgm:spPr/>
      <dgm:t>
        <a:bodyPr/>
        <a:lstStyle/>
        <a:p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Uredba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(EZ) br. 1005/2009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Europskog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parlamenta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Vijeća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o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tvarima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koje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oštećuju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ozonski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sloj</a:t>
          </a:r>
          <a:r>
            <a:rPr lang="en-US" sz="1000" baseline="0" dirty="0" smtClean="0">
              <a:solidFill>
                <a:schemeClr val="tx1"/>
              </a:solidFill>
              <a:latin typeface="Arial" pitchFamily="34" charset="0"/>
            </a:rPr>
            <a:t> </a:t>
          </a:r>
          <a:endParaRPr lang="bs-Latn-BA" sz="1000" b="0" baseline="0" dirty="0" smtClean="0">
            <a:solidFill>
              <a:schemeClr val="bg1"/>
            </a:solidFill>
            <a:latin typeface="Arial Narrow" pitchFamily="34" charset="0"/>
          </a:endParaRPr>
        </a:p>
      </dgm:t>
    </dgm:pt>
    <dgm:pt modelId="{37BDD064-E4D3-4372-86FF-61C8BC9B5F07}" type="par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CF256328-F05F-4C8C-80DE-F99ED5154982}" type="sib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E7AFE989-A2DE-416F-81D6-8542DB2CB363}">
      <dgm:prSet phldrT="[Text]" custT="1"/>
      <dgm:spPr/>
      <dgm:t>
        <a:bodyPr/>
        <a:lstStyle/>
        <a:p>
          <a:r>
            <a:rPr lang="bs-Latn-BA" sz="1000" dirty="0" smtClean="0">
              <a:latin typeface="Arial Narrow" pitchFamily="34" charset="0"/>
            </a:rPr>
            <a:t>Direktiva 2014/35/EU o usklađivanju zakonodavstava država članica u odnosu na stavljanje na raspolaganje na tržištu električne opreme namijenjene za upotrebu unutar određenih naponskih granica</a:t>
          </a:r>
        </a:p>
        <a:p>
          <a:r>
            <a:rPr lang="bs-Latn-BA" sz="1000" dirty="0" smtClean="0">
              <a:latin typeface="Arial Narrow" pitchFamily="34" charset="0"/>
            </a:rPr>
            <a:t>Direktiva</a:t>
          </a:r>
          <a:r>
            <a:rPr lang="en-US" sz="1000" dirty="0" smtClean="0">
              <a:latin typeface="Arial Narrow" pitchFamily="34" charset="0"/>
            </a:rPr>
            <a:t> 2006/42/EZ o </a:t>
          </a:r>
          <a:r>
            <a:rPr lang="bs-Latn-BA" sz="1000" dirty="0" smtClean="0">
              <a:latin typeface="Arial Narrow" pitchFamily="34" charset="0"/>
            </a:rPr>
            <a:t>strojevima i </a:t>
          </a:r>
          <a:r>
            <a:rPr lang="en-US" sz="1000" dirty="0" smtClean="0">
              <a:latin typeface="Arial Narrow" pitchFamily="34" charset="0"/>
            </a:rPr>
            <a:t>o </a:t>
          </a:r>
          <a:r>
            <a:rPr lang="bs-Latn-BA" sz="1000" dirty="0" smtClean="0">
              <a:latin typeface="Arial Narrow" pitchFamily="34" charset="0"/>
            </a:rPr>
            <a:t>izmjeni Direktiv</a:t>
          </a:r>
          <a:r>
            <a:rPr lang="en-US" sz="1000" dirty="0" smtClean="0">
              <a:latin typeface="Arial Narrow" pitchFamily="34" charset="0"/>
            </a:rPr>
            <a:t>e 95/16/EZ </a:t>
          </a:r>
          <a:endParaRPr lang="bs-Latn-BA" sz="1000" dirty="0" smtClean="0">
            <a:latin typeface="Arial Narrow" pitchFamily="34" charset="0"/>
          </a:endParaRPr>
        </a:p>
        <a:p>
          <a:r>
            <a:rPr lang="bs-Latn-BA" sz="1000" dirty="0" smtClean="0">
              <a:latin typeface="Arial Narrow" pitchFamily="34" charset="0"/>
            </a:rPr>
            <a:t>Direktiva 2014/30/EZ o usklađivanju zakonodavstava država članica u odosu na elektromagnetsku kompatibilnost</a:t>
          </a:r>
          <a:endParaRPr lang="bs-Latn-BA" sz="1000" b="0" dirty="0" smtClean="0">
            <a:solidFill>
              <a:schemeClr val="bg1"/>
            </a:solidFill>
            <a:latin typeface="Arial Narrow" pitchFamily="34" charset="0"/>
          </a:endParaRPr>
        </a:p>
      </dgm:t>
    </dgm:pt>
    <dgm:pt modelId="{238B8899-D7A3-4E28-A7F0-69559D20A215}" type="sib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F7CF9CB2-A578-4D21-8A44-352FE70C6810}" type="par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23995DCF-27DA-4AA5-A034-FFF1DC43FE40}" type="pres">
      <dgm:prSet presAssocID="{25254142-CC67-467C-BA15-0C561670F6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ECB34F-9D79-4713-AB25-99EBFCFC5764}" type="pres">
      <dgm:prSet presAssocID="{50253E03-A9D5-402E-B1B2-864DE51D6599}" presName="hierRoot1" presStyleCnt="0">
        <dgm:presLayoutVars>
          <dgm:hierBranch val="init"/>
        </dgm:presLayoutVars>
      </dgm:prSet>
      <dgm:spPr/>
    </dgm:pt>
    <dgm:pt modelId="{82514661-81EB-4BA4-9FF7-852BC91EFCF3}" type="pres">
      <dgm:prSet presAssocID="{50253E03-A9D5-402E-B1B2-864DE51D6599}" presName="rootComposite1" presStyleCnt="0"/>
      <dgm:spPr/>
    </dgm:pt>
    <dgm:pt modelId="{38D94330-0311-42D4-9BAB-E6DA2406F9AA}" type="pres">
      <dgm:prSet presAssocID="{50253E03-A9D5-402E-B1B2-864DE51D6599}" presName="rootText1" presStyleLbl="node0" presStyleIdx="0" presStyleCnt="1" custLinFactNeighborX="1609" custLinFactNeighborY="6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8815EE-89C1-4CF9-9024-78A01FC18ADB}" type="pres">
      <dgm:prSet presAssocID="{50253E03-A9D5-402E-B1B2-864DE51D659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A03436-3CB6-411D-9E4A-B33B24A3F596}" type="pres">
      <dgm:prSet presAssocID="{50253E03-A9D5-402E-B1B2-864DE51D6599}" presName="hierChild2" presStyleCnt="0"/>
      <dgm:spPr/>
    </dgm:pt>
    <dgm:pt modelId="{473397B7-9D98-47FB-9FA2-3CDEDD8AC080}" type="pres">
      <dgm:prSet presAssocID="{0026EEF1-F535-4558-889F-3D419FE3F93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F4A4FFB-9BCB-40E8-8243-8ADC5E9EC0A7}" type="pres">
      <dgm:prSet presAssocID="{41CF4E0D-42EC-491B-9262-8E33F4BDD672}" presName="hierRoot2" presStyleCnt="0">
        <dgm:presLayoutVars>
          <dgm:hierBranch val="init"/>
        </dgm:presLayoutVars>
      </dgm:prSet>
      <dgm:spPr/>
    </dgm:pt>
    <dgm:pt modelId="{BC7FAE4B-881A-46F6-8923-77D9D0494E4D}" type="pres">
      <dgm:prSet presAssocID="{41CF4E0D-42EC-491B-9262-8E33F4BDD672}" presName="rootComposite" presStyleCnt="0"/>
      <dgm:spPr/>
    </dgm:pt>
    <dgm:pt modelId="{2797BB21-A686-4B15-A85F-7A1B563ADF73}" type="pres">
      <dgm:prSet presAssocID="{41CF4E0D-42EC-491B-9262-8E33F4BDD67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47CEA4-A348-4A60-9E87-31FA4D2496BB}" type="pres">
      <dgm:prSet presAssocID="{41CF4E0D-42EC-491B-9262-8E33F4BDD672}" presName="rootConnector" presStyleLbl="node2" presStyleIdx="0" presStyleCnt="2"/>
      <dgm:spPr/>
      <dgm:t>
        <a:bodyPr/>
        <a:lstStyle/>
        <a:p>
          <a:endParaRPr lang="en-US"/>
        </a:p>
      </dgm:t>
    </dgm:pt>
    <dgm:pt modelId="{5A9500EB-3230-4FB3-BC44-FDC46E463F08}" type="pres">
      <dgm:prSet presAssocID="{41CF4E0D-42EC-491B-9262-8E33F4BDD672}" presName="hierChild4" presStyleCnt="0"/>
      <dgm:spPr/>
    </dgm:pt>
    <dgm:pt modelId="{80C60242-0155-4368-91F0-50B9097DEB15}" type="pres">
      <dgm:prSet presAssocID="{37BDD064-E4D3-4372-86FF-61C8BC9B5F07}" presName="Name37" presStyleLbl="parChTrans1D3" presStyleIdx="0" presStyleCnt="2"/>
      <dgm:spPr/>
      <dgm:t>
        <a:bodyPr/>
        <a:lstStyle/>
        <a:p>
          <a:endParaRPr lang="en-US"/>
        </a:p>
      </dgm:t>
    </dgm:pt>
    <dgm:pt modelId="{BBDA0F44-7453-40BA-811A-FCCAC9AABD55}" type="pres">
      <dgm:prSet presAssocID="{5450CA51-BD7D-4B7B-B72A-06C6AA444D02}" presName="hierRoot2" presStyleCnt="0">
        <dgm:presLayoutVars>
          <dgm:hierBranch val="init"/>
        </dgm:presLayoutVars>
      </dgm:prSet>
      <dgm:spPr/>
    </dgm:pt>
    <dgm:pt modelId="{83C7AEEF-E214-47D1-AAB0-D29A448001C6}" type="pres">
      <dgm:prSet presAssocID="{5450CA51-BD7D-4B7B-B72A-06C6AA444D02}" presName="rootComposite" presStyleCnt="0"/>
      <dgm:spPr/>
    </dgm:pt>
    <dgm:pt modelId="{EA8BAA4E-9B8E-4675-883A-82B4AB1D2FE4}" type="pres">
      <dgm:prSet presAssocID="{5450CA51-BD7D-4B7B-B72A-06C6AA444D02}" presName="rootText" presStyleLbl="node3" presStyleIdx="0" presStyleCnt="2" custScaleX="111059" custScaleY="160799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B601BF69-4ECA-4CC4-8E47-A2810DA020B2}" type="pres">
      <dgm:prSet presAssocID="{5450CA51-BD7D-4B7B-B72A-06C6AA444D02}" presName="rootConnector" presStyleLbl="node3" presStyleIdx="0" presStyleCnt="2"/>
      <dgm:spPr/>
      <dgm:t>
        <a:bodyPr/>
        <a:lstStyle/>
        <a:p>
          <a:endParaRPr lang="en-US"/>
        </a:p>
      </dgm:t>
    </dgm:pt>
    <dgm:pt modelId="{438D3F20-5354-4BF4-9DDB-84ECF4F14E7D}" type="pres">
      <dgm:prSet presAssocID="{5450CA51-BD7D-4B7B-B72A-06C6AA444D02}" presName="hierChild4" presStyleCnt="0"/>
      <dgm:spPr/>
    </dgm:pt>
    <dgm:pt modelId="{89183052-21E0-4123-8304-77884CB734A6}" type="pres">
      <dgm:prSet presAssocID="{5450CA51-BD7D-4B7B-B72A-06C6AA444D02}" presName="hierChild5" presStyleCnt="0"/>
      <dgm:spPr/>
    </dgm:pt>
    <dgm:pt modelId="{0313077C-7B73-4230-B2F8-14C103267C16}" type="pres">
      <dgm:prSet presAssocID="{41CF4E0D-42EC-491B-9262-8E33F4BDD672}" presName="hierChild5" presStyleCnt="0"/>
      <dgm:spPr/>
    </dgm:pt>
    <dgm:pt modelId="{524F1D8D-9B16-4630-87E5-C7B379FD2CE0}" type="pres">
      <dgm:prSet presAssocID="{663C5BD7-41B8-4FEA-850B-A97CB6968DD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E02B569-5B95-4EE5-B864-26C2037666C2}" type="pres">
      <dgm:prSet presAssocID="{AF2F8782-E530-4FAE-9F57-AFE9D05FF967}" presName="hierRoot2" presStyleCnt="0">
        <dgm:presLayoutVars>
          <dgm:hierBranch val="init"/>
        </dgm:presLayoutVars>
      </dgm:prSet>
      <dgm:spPr/>
    </dgm:pt>
    <dgm:pt modelId="{F183638E-FFA2-4598-9807-18442D575E3C}" type="pres">
      <dgm:prSet presAssocID="{AF2F8782-E530-4FAE-9F57-AFE9D05FF967}" presName="rootComposite" presStyleCnt="0"/>
      <dgm:spPr/>
    </dgm:pt>
    <dgm:pt modelId="{8D0F48DE-3F33-4EAD-8F80-B65664F2398D}" type="pres">
      <dgm:prSet presAssocID="{AF2F8782-E530-4FAE-9F57-AFE9D05FF96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E8F09-43AA-4FED-A1A4-E1AFE2B73454}" type="pres">
      <dgm:prSet presAssocID="{AF2F8782-E530-4FAE-9F57-AFE9D05FF967}" presName="rootConnector" presStyleLbl="node2" presStyleIdx="1" presStyleCnt="2"/>
      <dgm:spPr/>
      <dgm:t>
        <a:bodyPr/>
        <a:lstStyle/>
        <a:p>
          <a:endParaRPr lang="en-US"/>
        </a:p>
      </dgm:t>
    </dgm:pt>
    <dgm:pt modelId="{A0607793-C533-4B21-A95D-3CC8DADA00FB}" type="pres">
      <dgm:prSet presAssocID="{AF2F8782-E530-4FAE-9F57-AFE9D05FF967}" presName="hierChild4" presStyleCnt="0"/>
      <dgm:spPr/>
    </dgm:pt>
    <dgm:pt modelId="{18C91E92-9625-4465-A061-275362879B2E}" type="pres">
      <dgm:prSet presAssocID="{F7CF9CB2-A578-4D21-8A44-352FE70C6810}" presName="Name37" presStyleLbl="parChTrans1D3" presStyleIdx="1" presStyleCnt="2"/>
      <dgm:spPr/>
      <dgm:t>
        <a:bodyPr/>
        <a:lstStyle/>
        <a:p>
          <a:endParaRPr lang="en-US"/>
        </a:p>
      </dgm:t>
    </dgm:pt>
    <dgm:pt modelId="{DC8ADD96-5CE4-4786-8280-5CD1A42122FC}" type="pres">
      <dgm:prSet presAssocID="{E7AFE989-A2DE-416F-81D6-8542DB2CB363}" presName="hierRoot2" presStyleCnt="0">
        <dgm:presLayoutVars>
          <dgm:hierBranch val="init"/>
        </dgm:presLayoutVars>
      </dgm:prSet>
      <dgm:spPr/>
    </dgm:pt>
    <dgm:pt modelId="{A93922FB-F73B-41CE-ABE6-95187B3CA2BC}" type="pres">
      <dgm:prSet presAssocID="{E7AFE989-A2DE-416F-81D6-8542DB2CB363}" presName="rootComposite" presStyleCnt="0"/>
      <dgm:spPr/>
    </dgm:pt>
    <dgm:pt modelId="{B2C788AA-831A-421F-8E13-566BE33308E0}" type="pres">
      <dgm:prSet presAssocID="{E7AFE989-A2DE-416F-81D6-8542DB2CB363}" presName="rootText" presStyleLbl="node3" presStyleIdx="1" presStyleCnt="2" custScaleX="110734" custScaleY="235290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713FD76D-AF8B-4A0F-8FE7-61B2BE08F114}" type="pres">
      <dgm:prSet presAssocID="{E7AFE989-A2DE-416F-81D6-8542DB2CB363}" presName="rootConnector" presStyleLbl="node3" presStyleIdx="1" presStyleCnt="2"/>
      <dgm:spPr/>
      <dgm:t>
        <a:bodyPr/>
        <a:lstStyle/>
        <a:p>
          <a:endParaRPr lang="en-US"/>
        </a:p>
      </dgm:t>
    </dgm:pt>
    <dgm:pt modelId="{4681CB7D-98B1-425D-BB37-079F26266547}" type="pres">
      <dgm:prSet presAssocID="{E7AFE989-A2DE-416F-81D6-8542DB2CB363}" presName="hierChild4" presStyleCnt="0"/>
      <dgm:spPr/>
    </dgm:pt>
    <dgm:pt modelId="{FB2544E9-441A-4194-A9FF-9D86689FA0BD}" type="pres">
      <dgm:prSet presAssocID="{E7AFE989-A2DE-416F-81D6-8542DB2CB363}" presName="hierChild5" presStyleCnt="0"/>
      <dgm:spPr/>
    </dgm:pt>
    <dgm:pt modelId="{E47AE3D0-BA75-4DF3-BD0A-55F3F0B9B619}" type="pres">
      <dgm:prSet presAssocID="{AF2F8782-E530-4FAE-9F57-AFE9D05FF967}" presName="hierChild5" presStyleCnt="0"/>
      <dgm:spPr/>
    </dgm:pt>
    <dgm:pt modelId="{599DA815-AD1C-4DB7-9E21-6DFE0450E1A7}" type="pres">
      <dgm:prSet presAssocID="{50253E03-A9D5-402E-B1B2-864DE51D6599}" presName="hierChild3" presStyleCnt="0"/>
      <dgm:spPr/>
    </dgm:pt>
  </dgm:ptLst>
  <dgm:cxnLst>
    <dgm:cxn modelId="{EF9447A7-92B6-4E0A-ACE7-05E8634BACA9}" type="presOf" srcId="{50253E03-A9D5-402E-B1B2-864DE51D6599}" destId="{FC8815EE-89C1-4CF9-9024-78A01FC18ADB}" srcOrd="1" destOrd="0" presId="urn:microsoft.com/office/officeart/2005/8/layout/orgChart1"/>
    <dgm:cxn modelId="{1B80627A-A9AA-4FA2-9211-5B9EDD5B132F}" srcId="{50253E03-A9D5-402E-B1B2-864DE51D6599}" destId="{AF2F8782-E530-4FAE-9F57-AFE9D05FF967}" srcOrd="1" destOrd="0" parTransId="{663C5BD7-41B8-4FEA-850B-A97CB6968DD1}" sibTransId="{43AA137D-1EA0-4B95-AA0F-2259E1A0A6C6}"/>
    <dgm:cxn modelId="{2AC6E5F9-07D7-4B96-9DD9-C88680CA29FC}" type="presOf" srcId="{AF2F8782-E530-4FAE-9F57-AFE9D05FF967}" destId="{8D0F48DE-3F33-4EAD-8F80-B65664F2398D}" srcOrd="0" destOrd="0" presId="urn:microsoft.com/office/officeart/2005/8/layout/orgChart1"/>
    <dgm:cxn modelId="{B5A3B727-3386-462F-9E51-91F3F95BEF63}" type="presOf" srcId="{37BDD064-E4D3-4372-86FF-61C8BC9B5F07}" destId="{80C60242-0155-4368-91F0-50B9097DEB15}" srcOrd="0" destOrd="0" presId="urn:microsoft.com/office/officeart/2005/8/layout/orgChart1"/>
    <dgm:cxn modelId="{D80801CD-5FB9-486E-95F3-EE438F47EC70}" type="presOf" srcId="{41CF4E0D-42EC-491B-9262-8E33F4BDD672}" destId="{2797BB21-A686-4B15-A85F-7A1B563ADF73}" srcOrd="0" destOrd="0" presId="urn:microsoft.com/office/officeart/2005/8/layout/orgChart1"/>
    <dgm:cxn modelId="{9BD53BC1-0300-48FB-8E80-50C33844BDF4}" type="presOf" srcId="{41CF4E0D-42EC-491B-9262-8E33F4BDD672}" destId="{BB47CEA4-A348-4A60-9E87-31FA4D2496BB}" srcOrd="1" destOrd="0" presId="urn:microsoft.com/office/officeart/2005/8/layout/orgChart1"/>
    <dgm:cxn modelId="{9A5CAF7A-3467-4D04-95A4-9A41A9265950}" type="presOf" srcId="{25254142-CC67-467C-BA15-0C561670F6EE}" destId="{23995DCF-27DA-4AA5-A034-FFF1DC43FE40}" srcOrd="0" destOrd="0" presId="urn:microsoft.com/office/officeart/2005/8/layout/orgChart1"/>
    <dgm:cxn modelId="{0C71572F-6399-4E31-9B72-546B290B833C}" srcId="{AF2F8782-E530-4FAE-9F57-AFE9D05FF967}" destId="{E7AFE989-A2DE-416F-81D6-8542DB2CB363}" srcOrd="0" destOrd="0" parTransId="{F7CF9CB2-A578-4D21-8A44-352FE70C6810}" sibTransId="{238B8899-D7A3-4E28-A7F0-69559D20A215}"/>
    <dgm:cxn modelId="{C62CC6D7-D5B3-4CD4-BBA3-7761A8FF742D}" type="presOf" srcId="{E7AFE989-A2DE-416F-81D6-8542DB2CB363}" destId="{713FD76D-AF8B-4A0F-8FE7-61B2BE08F114}" srcOrd="1" destOrd="0" presId="urn:microsoft.com/office/officeart/2005/8/layout/orgChart1"/>
    <dgm:cxn modelId="{48344B6D-2F54-4BB8-8333-5BF83D727191}" type="presOf" srcId="{5450CA51-BD7D-4B7B-B72A-06C6AA444D02}" destId="{EA8BAA4E-9B8E-4675-883A-82B4AB1D2FE4}" srcOrd="0" destOrd="0" presId="urn:microsoft.com/office/officeart/2005/8/layout/orgChart1"/>
    <dgm:cxn modelId="{B6CB84D3-12BA-4B04-B93F-77BEE8E939FC}" type="presOf" srcId="{5450CA51-BD7D-4B7B-B72A-06C6AA444D02}" destId="{B601BF69-4ECA-4CC4-8E47-A2810DA020B2}" srcOrd="1" destOrd="0" presId="urn:microsoft.com/office/officeart/2005/8/layout/orgChart1"/>
    <dgm:cxn modelId="{1104D757-FE8F-47C8-8AE0-79123F77EBBA}" type="presOf" srcId="{0026EEF1-F535-4558-889F-3D419FE3F934}" destId="{473397B7-9D98-47FB-9FA2-3CDEDD8AC080}" srcOrd="0" destOrd="0" presId="urn:microsoft.com/office/officeart/2005/8/layout/orgChart1"/>
    <dgm:cxn modelId="{C663FF93-CA6A-49E6-871F-5A8B938FA527}" type="presOf" srcId="{50253E03-A9D5-402E-B1B2-864DE51D6599}" destId="{38D94330-0311-42D4-9BAB-E6DA2406F9AA}" srcOrd="0" destOrd="0" presId="urn:microsoft.com/office/officeart/2005/8/layout/orgChart1"/>
    <dgm:cxn modelId="{1C8FF893-0243-4E75-8D8D-7F2FCDE607F8}" srcId="{50253E03-A9D5-402E-B1B2-864DE51D6599}" destId="{41CF4E0D-42EC-491B-9262-8E33F4BDD672}" srcOrd="0" destOrd="0" parTransId="{0026EEF1-F535-4558-889F-3D419FE3F934}" sibTransId="{34785B50-AA55-49F4-9CF4-102AFE13EDC8}"/>
    <dgm:cxn modelId="{DD0402A5-DC96-419B-97A2-72CA77101FFF}" srcId="{25254142-CC67-467C-BA15-0C561670F6EE}" destId="{50253E03-A9D5-402E-B1B2-864DE51D6599}" srcOrd="0" destOrd="0" parTransId="{FD8C905A-B707-4188-A6DA-ABB2976B6B36}" sibTransId="{319C820D-8FA0-4A1D-8C52-B64E2D2D45A6}"/>
    <dgm:cxn modelId="{571163C4-2940-45FE-B22A-7F6711F9167C}" type="presOf" srcId="{F7CF9CB2-A578-4D21-8A44-352FE70C6810}" destId="{18C91E92-9625-4465-A061-275362879B2E}" srcOrd="0" destOrd="0" presId="urn:microsoft.com/office/officeart/2005/8/layout/orgChart1"/>
    <dgm:cxn modelId="{488A8E53-AF3E-41D7-9DC3-2C8299FB0124}" type="presOf" srcId="{663C5BD7-41B8-4FEA-850B-A97CB6968DD1}" destId="{524F1D8D-9B16-4630-87E5-C7B379FD2CE0}" srcOrd="0" destOrd="0" presId="urn:microsoft.com/office/officeart/2005/8/layout/orgChart1"/>
    <dgm:cxn modelId="{7D451706-6625-44DB-81ED-F9202CB53381}" type="presOf" srcId="{E7AFE989-A2DE-416F-81D6-8542DB2CB363}" destId="{B2C788AA-831A-421F-8E13-566BE33308E0}" srcOrd="0" destOrd="0" presId="urn:microsoft.com/office/officeart/2005/8/layout/orgChart1"/>
    <dgm:cxn modelId="{9CF10652-56EB-49CB-BCDC-0F8C87B4A548}" type="presOf" srcId="{AF2F8782-E530-4FAE-9F57-AFE9D05FF967}" destId="{C0EE8F09-43AA-4FED-A1A4-E1AFE2B73454}" srcOrd="1" destOrd="0" presId="urn:microsoft.com/office/officeart/2005/8/layout/orgChart1"/>
    <dgm:cxn modelId="{DCBF6E4A-C53E-4CA8-8F87-21FA65F0F7B3}" srcId="{41CF4E0D-42EC-491B-9262-8E33F4BDD672}" destId="{5450CA51-BD7D-4B7B-B72A-06C6AA444D02}" srcOrd="0" destOrd="0" parTransId="{37BDD064-E4D3-4372-86FF-61C8BC9B5F07}" sibTransId="{CF256328-F05F-4C8C-80DE-F99ED5154982}"/>
    <dgm:cxn modelId="{E5DA71F1-2AD7-4311-998D-F378CE2E0946}" type="presParOf" srcId="{23995DCF-27DA-4AA5-A034-FFF1DC43FE40}" destId="{B4ECB34F-9D79-4713-AB25-99EBFCFC5764}" srcOrd="0" destOrd="0" presId="urn:microsoft.com/office/officeart/2005/8/layout/orgChart1"/>
    <dgm:cxn modelId="{D873140A-99D0-4420-87F2-391515E2AA34}" type="presParOf" srcId="{B4ECB34F-9D79-4713-AB25-99EBFCFC5764}" destId="{82514661-81EB-4BA4-9FF7-852BC91EFCF3}" srcOrd="0" destOrd="0" presId="urn:microsoft.com/office/officeart/2005/8/layout/orgChart1"/>
    <dgm:cxn modelId="{B39E59BF-A74E-453D-834C-3D5C0D1AF8EE}" type="presParOf" srcId="{82514661-81EB-4BA4-9FF7-852BC91EFCF3}" destId="{38D94330-0311-42D4-9BAB-E6DA2406F9AA}" srcOrd="0" destOrd="0" presId="urn:microsoft.com/office/officeart/2005/8/layout/orgChart1"/>
    <dgm:cxn modelId="{50C0BB0C-2FC6-44D1-8E26-DC28E0E579AA}" type="presParOf" srcId="{82514661-81EB-4BA4-9FF7-852BC91EFCF3}" destId="{FC8815EE-89C1-4CF9-9024-78A01FC18ADB}" srcOrd="1" destOrd="0" presId="urn:microsoft.com/office/officeart/2005/8/layout/orgChart1"/>
    <dgm:cxn modelId="{5AE7F749-B506-4976-9935-E298390B0A91}" type="presParOf" srcId="{B4ECB34F-9D79-4713-AB25-99EBFCFC5764}" destId="{E3A03436-3CB6-411D-9E4A-B33B24A3F596}" srcOrd="1" destOrd="0" presId="urn:microsoft.com/office/officeart/2005/8/layout/orgChart1"/>
    <dgm:cxn modelId="{F9324049-C109-41E3-8079-D746022E1218}" type="presParOf" srcId="{E3A03436-3CB6-411D-9E4A-B33B24A3F596}" destId="{473397B7-9D98-47FB-9FA2-3CDEDD8AC080}" srcOrd="0" destOrd="0" presId="urn:microsoft.com/office/officeart/2005/8/layout/orgChart1"/>
    <dgm:cxn modelId="{4191EC55-C11D-41C2-9385-42EB69B71656}" type="presParOf" srcId="{E3A03436-3CB6-411D-9E4A-B33B24A3F596}" destId="{BF4A4FFB-9BCB-40E8-8243-8ADC5E9EC0A7}" srcOrd="1" destOrd="0" presId="urn:microsoft.com/office/officeart/2005/8/layout/orgChart1"/>
    <dgm:cxn modelId="{1E45DE35-1C08-4D1A-8B12-54C9C7D3FA98}" type="presParOf" srcId="{BF4A4FFB-9BCB-40E8-8243-8ADC5E9EC0A7}" destId="{BC7FAE4B-881A-46F6-8923-77D9D0494E4D}" srcOrd="0" destOrd="0" presId="urn:microsoft.com/office/officeart/2005/8/layout/orgChart1"/>
    <dgm:cxn modelId="{E34CE336-CAF0-417B-A4FB-F751DC9CC352}" type="presParOf" srcId="{BC7FAE4B-881A-46F6-8923-77D9D0494E4D}" destId="{2797BB21-A686-4B15-A85F-7A1B563ADF73}" srcOrd="0" destOrd="0" presId="urn:microsoft.com/office/officeart/2005/8/layout/orgChart1"/>
    <dgm:cxn modelId="{E7C00979-0864-4FFD-BF7D-8FA9736D64C7}" type="presParOf" srcId="{BC7FAE4B-881A-46F6-8923-77D9D0494E4D}" destId="{BB47CEA4-A348-4A60-9E87-31FA4D2496BB}" srcOrd="1" destOrd="0" presId="urn:microsoft.com/office/officeart/2005/8/layout/orgChart1"/>
    <dgm:cxn modelId="{864E355A-806C-45AC-A399-85A5BF0ECA37}" type="presParOf" srcId="{BF4A4FFB-9BCB-40E8-8243-8ADC5E9EC0A7}" destId="{5A9500EB-3230-4FB3-BC44-FDC46E463F08}" srcOrd="1" destOrd="0" presId="urn:microsoft.com/office/officeart/2005/8/layout/orgChart1"/>
    <dgm:cxn modelId="{8E29BAAA-C9C2-4D07-945A-8718FCF36462}" type="presParOf" srcId="{5A9500EB-3230-4FB3-BC44-FDC46E463F08}" destId="{80C60242-0155-4368-91F0-50B9097DEB15}" srcOrd="0" destOrd="0" presId="urn:microsoft.com/office/officeart/2005/8/layout/orgChart1"/>
    <dgm:cxn modelId="{8E7AF6D5-F2D7-4310-82B8-8B01242B6942}" type="presParOf" srcId="{5A9500EB-3230-4FB3-BC44-FDC46E463F08}" destId="{BBDA0F44-7453-40BA-811A-FCCAC9AABD55}" srcOrd="1" destOrd="0" presId="urn:microsoft.com/office/officeart/2005/8/layout/orgChart1"/>
    <dgm:cxn modelId="{516D0FED-AC0E-4C8C-ABB4-BF4A40B40826}" type="presParOf" srcId="{BBDA0F44-7453-40BA-811A-FCCAC9AABD55}" destId="{83C7AEEF-E214-47D1-AAB0-D29A448001C6}" srcOrd="0" destOrd="0" presId="urn:microsoft.com/office/officeart/2005/8/layout/orgChart1"/>
    <dgm:cxn modelId="{8198868E-CFDD-4005-AA9F-AD8021E7FBC7}" type="presParOf" srcId="{83C7AEEF-E214-47D1-AAB0-D29A448001C6}" destId="{EA8BAA4E-9B8E-4675-883A-82B4AB1D2FE4}" srcOrd="0" destOrd="0" presId="urn:microsoft.com/office/officeart/2005/8/layout/orgChart1"/>
    <dgm:cxn modelId="{1D189606-09AB-4ABF-88C8-74D7504BA8B1}" type="presParOf" srcId="{83C7AEEF-E214-47D1-AAB0-D29A448001C6}" destId="{B601BF69-4ECA-4CC4-8E47-A2810DA020B2}" srcOrd="1" destOrd="0" presId="urn:microsoft.com/office/officeart/2005/8/layout/orgChart1"/>
    <dgm:cxn modelId="{84FE2A88-0712-483E-B059-3E51A35934D2}" type="presParOf" srcId="{BBDA0F44-7453-40BA-811A-FCCAC9AABD55}" destId="{438D3F20-5354-4BF4-9DDB-84ECF4F14E7D}" srcOrd="1" destOrd="0" presId="urn:microsoft.com/office/officeart/2005/8/layout/orgChart1"/>
    <dgm:cxn modelId="{9C77DB9F-C7D0-4047-A3F4-7DB57A31227F}" type="presParOf" srcId="{BBDA0F44-7453-40BA-811A-FCCAC9AABD55}" destId="{89183052-21E0-4123-8304-77884CB734A6}" srcOrd="2" destOrd="0" presId="urn:microsoft.com/office/officeart/2005/8/layout/orgChart1"/>
    <dgm:cxn modelId="{2828BB88-C0D9-42E8-BC4A-0F935B935956}" type="presParOf" srcId="{BF4A4FFB-9BCB-40E8-8243-8ADC5E9EC0A7}" destId="{0313077C-7B73-4230-B2F8-14C103267C16}" srcOrd="2" destOrd="0" presId="urn:microsoft.com/office/officeart/2005/8/layout/orgChart1"/>
    <dgm:cxn modelId="{53B9B0A1-0122-494E-8DF0-FA4278043176}" type="presParOf" srcId="{E3A03436-3CB6-411D-9E4A-B33B24A3F596}" destId="{524F1D8D-9B16-4630-87E5-C7B379FD2CE0}" srcOrd="2" destOrd="0" presId="urn:microsoft.com/office/officeart/2005/8/layout/orgChart1"/>
    <dgm:cxn modelId="{FE929B9F-D947-4D97-8B7D-65A3CDF82D87}" type="presParOf" srcId="{E3A03436-3CB6-411D-9E4A-B33B24A3F596}" destId="{4E02B569-5B95-4EE5-B864-26C2037666C2}" srcOrd="3" destOrd="0" presId="urn:microsoft.com/office/officeart/2005/8/layout/orgChart1"/>
    <dgm:cxn modelId="{C8059C7D-A547-4B87-B204-106491E0CCF0}" type="presParOf" srcId="{4E02B569-5B95-4EE5-B864-26C2037666C2}" destId="{F183638E-FFA2-4598-9807-18442D575E3C}" srcOrd="0" destOrd="0" presId="urn:microsoft.com/office/officeart/2005/8/layout/orgChart1"/>
    <dgm:cxn modelId="{ABD873B2-3DFF-4298-87ED-ED073D50A607}" type="presParOf" srcId="{F183638E-FFA2-4598-9807-18442D575E3C}" destId="{8D0F48DE-3F33-4EAD-8F80-B65664F2398D}" srcOrd="0" destOrd="0" presId="urn:microsoft.com/office/officeart/2005/8/layout/orgChart1"/>
    <dgm:cxn modelId="{842ACC8A-E64C-4C24-A887-597DF7C0B012}" type="presParOf" srcId="{F183638E-FFA2-4598-9807-18442D575E3C}" destId="{C0EE8F09-43AA-4FED-A1A4-E1AFE2B73454}" srcOrd="1" destOrd="0" presId="urn:microsoft.com/office/officeart/2005/8/layout/orgChart1"/>
    <dgm:cxn modelId="{88AF6C31-C1FB-4B25-BE01-3E81BBD5BEED}" type="presParOf" srcId="{4E02B569-5B95-4EE5-B864-26C2037666C2}" destId="{A0607793-C533-4B21-A95D-3CC8DADA00FB}" srcOrd="1" destOrd="0" presId="urn:microsoft.com/office/officeart/2005/8/layout/orgChart1"/>
    <dgm:cxn modelId="{E4520E47-6BAC-443C-B221-271441F60E68}" type="presParOf" srcId="{A0607793-C533-4B21-A95D-3CC8DADA00FB}" destId="{18C91E92-9625-4465-A061-275362879B2E}" srcOrd="0" destOrd="0" presId="urn:microsoft.com/office/officeart/2005/8/layout/orgChart1"/>
    <dgm:cxn modelId="{2F577F1D-E0CC-4541-A016-98C6EA57FC1B}" type="presParOf" srcId="{A0607793-C533-4B21-A95D-3CC8DADA00FB}" destId="{DC8ADD96-5CE4-4786-8280-5CD1A42122FC}" srcOrd="1" destOrd="0" presId="urn:microsoft.com/office/officeart/2005/8/layout/orgChart1"/>
    <dgm:cxn modelId="{A679BE6A-5CEF-4763-92BE-B2656C75B597}" type="presParOf" srcId="{DC8ADD96-5CE4-4786-8280-5CD1A42122FC}" destId="{A93922FB-F73B-41CE-ABE6-95187B3CA2BC}" srcOrd="0" destOrd="0" presId="urn:microsoft.com/office/officeart/2005/8/layout/orgChart1"/>
    <dgm:cxn modelId="{52B7D158-5B2B-4209-8FF8-915384587CC2}" type="presParOf" srcId="{A93922FB-F73B-41CE-ABE6-95187B3CA2BC}" destId="{B2C788AA-831A-421F-8E13-566BE33308E0}" srcOrd="0" destOrd="0" presId="urn:microsoft.com/office/officeart/2005/8/layout/orgChart1"/>
    <dgm:cxn modelId="{B3592172-5C06-4CEA-B0F7-E1356DC29D68}" type="presParOf" srcId="{A93922FB-F73B-41CE-ABE6-95187B3CA2BC}" destId="{713FD76D-AF8B-4A0F-8FE7-61B2BE08F114}" srcOrd="1" destOrd="0" presId="urn:microsoft.com/office/officeart/2005/8/layout/orgChart1"/>
    <dgm:cxn modelId="{55F3D482-9B50-4C75-ABD9-5DC94B1DA39F}" type="presParOf" srcId="{DC8ADD96-5CE4-4786-8280-5CD1A42122FC}" destId="{4681CB7D-98B1-425D-BB37-079F26266547}" srcOrd="1" destOrd="0" presId="urn:microsoft.com/office/officeart/2005/8/layout/orgChart1"/>
    <dgm:cxn modelId="{FA2746B5-F33E-43E9-918D-FBBF23646092}" type="presParOf" srcId="{DC8ADD96-5CE4-4786-8280-5CD1A42122FC}" destId="{FB2544E9-441A-4194-A9FF-9D86689FA0BD}" srcOrd="2" destOrd="0" presId="urn:microsoft.com/office/officeart/2005/8/layout/orgChart1"/>
    <dgm:cxn modelId="{8C5FFD30-F2F4-4486-8805-21C5CF547712}" type="presParOf" srcId="{4E02B569-5B95-4EE5-B864-26C2037666C2}" destId="{E47AE3D0-BA75-4DF3-BD0A-55F3F0B9B619}" srcOrd="2" destOrd="0" presId="urn:microsoft.com/office/officeart/2005/8/layout/orgChart1"/>
    <dgm:cxn modelId="{848AC508-13A8-40C4-8AA1-458A559CC713}" type="presParOf" srcId="{B4ECB34F-9D79-4713-AB25-99EBFCFC5764}" destId="{599DA815-AD1C-4DB7-9E21-6DFE0450E1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DA6B366-D5A5-4F4D-9A33-4E44D40F220E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</dgm:pt>
    <dgm:pt modelId="{7557E311-FE14-4F02-A6FC-BC8436953239}">
      <dgm:prSet phldrT="[Text]"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Situacija prije investicije</a:t>
          </a:r>
          <a:endParaRPr lang="bs-Latn-BA" dirty="0">
            <a:latin typeface="Arial Narrow" pitchFamily="34" charset="0"/>
          </a:endParaRPr>
        </a:p>
      </dgm:t>
    </dgm:pt>
    <dgm:pt modelId="{D33F5ABD-C16B-48BA-9279-2AED92A0330F}" type="parTrans" cxnId="{273CCF08-497B-432E-B69E-55F1D23BD6EF}">
      <dgm:prSet/>
      <dgm:spPr/>
      <dgm:t>
        <a:bodyPr/>
        <a:lstStyle/>
        <a:p>
          <a:endParaRPr lang="bs-Latn-BA"/>
        </a:p>
      </dgm:t>
    </dgm:pt>
    <dgm:pt modelId="{A5BBA54F-5194-44DE-B1A6-B4767E542E8A}" type="sibTrans" cxnId="{273CCF08-497B-432E-B69E-55F1D23BD6EF}">
      <dgm:prSet/>
      <dgm:spPr/>
      <dgm:t>
        <a:bodyPr/>
        <a:lstStyle/>
        <a:p>
          <a:endParaRPr lang="bs-Latn-BA"/>
        </a:p>
      </dgm:t>
    </dgm:pt>
    <dgm:pt modelId="{310A1BBF-F515-459F-9330-76A65AF23BF7}">
      <dgm:prSet phldrT="[Text]"/>
      <dgm:spPr/>
      <dgm:t>
        <a:bodyPr/>
        <a:lstStyle/>
        <a:p>
          <a:r>
            <a:rPr lang="bs-Latn-BA" dirty="0" smtClean="0"/>
            <a:t>Cilj</a:t>
          </a:r>
          <a:endParaRPr lang="bs-Latn-BA" dirty="0"/>
        </a:p>
      </dgm:t>
    </dgm:pt>
    <dgm:pt modelId="{2BE09A40-7B24-4DD2-AF89-EF4DA9C9ED92}" type="parTrans" cxnId="{9B073EE5-9602-4764-8861-876A71401483}">
      <dgm:prSet/>
      <dgm:spPr/>
      <dgm:t>
        <a:bodyPr/>
        <a:lstStyle/>
        <a:p>
          <a:endParaRPr lang="bs-Latn-BA"/>
        </a:p>
      </dgm:t>
    </dgm:pt>
    <dgm:pt modelId="{A00F732F-02F7-4E5B-AF83-558D8FB35C4F}" type="sibTrans" cxnId="{9B073EE5-9602-4764-8861-876A71401483}">
      <dgm:prSet/>
      <dgm:spPr/>
      <dgm:t>
        <a:bodyPr/>
        <a:lstStyle/>
        <a:p>
          <a:endParaRPr lang="bs-Latn-BA"/>
        </a:p>
      </dgm:t>
    </dgm:pt>
    <dgm:pt modelId="{A56E96BC-02E2-4D02-BACE-7C9D5C210587}">
      <dgm:prSet custT="1"/>
      <dgm:spPr>
        <a:ln>
          <a:noFill/>
        </a:ln>
      </dgm:spPr>
      <dgm:t>
        <a:bodyPr/>
        <a:lstStyle/>
        <a:p>
          <a:pPr algn="ctr"/>
          <a:r>
            <a:rPr lang="bs-Latn-BA" sz="1300" b="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dirty="0">
            <a:latin typeface="Arial Narrow" pitchFamily="34" charset="0"/>
          </a:endParaRPr>
        </a:p>
      </dgm:t>
    </dgm:pt>
    <dgm:pt modelId="{29865FF8-8AAC-44B9-981F-A34F6DC6EDBD}" type="parTrans" cxnId="{D734CAEA-EC04-433E-9900-8AFD62C158C0}">
      <dgm:prSet/>
      <dgm:spPr/>
      <dgm:t>
        <a:bodyPr/>
        <a:lstStyle/>
        <a:p>
          <a:endParaRPr lang="bs-Latn-BA"/>
        </a:p>
      </dgm:t>
    </dgm:pt>
    <dgm:pt modelId="{301C92AF-F421-4FE2-BBA4-6E74E378BEB3}" type="sibTrans" cxnId="{D734CAEA-EC04-433E-9900-8AFD62C158C0}">
      <dgm:prSet/>
      <dgm:spPr/>
      <dgm:t>
        <a:bodyPr/>
        <a:lstStyle/>
        <a:p>
          <a:endParaRPr lang="bs-Latn-BA"/>
        </a:p>
      </dgm:t>
    </dgm:pt>
    <dgm:pt modelId="{05316D7A-3030-4EBB-BD2A-CF2A1326767E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Nedostatak proizvodnih kapaciteta</a:t>
          </a:r>
          <a:endParaRPr lang="bs-Latn-BA" sz="1300" dirty="0">
            <a:latin typeface="Arial Narrow" pitchFamily="34" charset="0"/>
          </a:endParaRPr>
        </a:p>
      </dgm:t>
    </dgm:pt>
    <dgm:pt modelId="{4D2BD8BC-FFE1-428A-960C-8006C8DDFD03}" type="parTrans" cxnId="{D6A2AD70-D23F-456D-9C84-49C6095A82EE}">
      <dgm:prSet/>
      <dgm:spPr/>
      <dgm:t>
        <a:bodyPr/>
        <a:lstStyle/>
        <a:p>
          <a:endParaRPr lang="bs-Latn-BA"/>
        </a:p>
      </dgm:t>
    </dgm:pt>
    <dgm:pt modelId="{1B2F7082-CEBF-410A-AA41-C7BD90301834}" type="sibTrans" cxnId="{D6A2AD70-D23F-456D-9C84-49C6095A82EE}">
      <dgm:prSet/>
      <dgm:spPr/>
      <dgm:t>
        <a:bodyPr/>
        <a:lstStyle/>
        <a:p>
          <a:endParaRPr lang="bs-Latn-BA"/>
        </a:p>
      </dgm:t>
    </dgm:pt>
    <dgm:pt modelId="{8D276432-ADED-46EE-8EBA-444562EFF934}">
      <dgm:prSet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Aktivnosti</a:t>
          </a:r>
        </a:p>
      </dgm:t>
    </dgm:pt>
    <dgm:pt modelId="{FE2A308B-786F-4C02-9F89-211B1181AE86}" type="parTrans" cxnId="{B602EE5E-BDEE-4997-BAC0-3FD0392BB471}">
      <dgm:prSet/>
      <dgm:spPr/>
      <dgm:t>
        <a:bodyPr/>
        <a:lstStyle/>
        <a:p>
          <a:endParaRPr lang="bs-Latn-BA"/>
        </a:p>
      </dgm:t>
    </dgm:pt>
    <dgm:pt modelId="{BE3AD687-DD68-4B59-921B-C864AD6BA799}" type="sibTrans" cxnId="{B602EE5E-BDEE-4997-BAC0-3FD0392BB471}">
      <dgm:prSet/>
      <dgm:spPr/>
      <dgm:t>
        <a:bodyPr/>
        <a:lstStyle/>
        <a:p>
          <a:endParaRPr lang="bs-Latn-BA"/>
        </a:p>
      </dgm:t>
    </dgm:pt>
    <dgm:pt modelId="{E2422618-1C80-4E03-8108-A3D96FC4802C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Ulaganje u novu proizvodnu opremu</a:t>
          </a:r>
        </a:p>
      </dgm:t>
    </dgm:pt>
    <dgm:pt modelId="{0193F9AB-DA6C-45A0-A5A6-3820FE27FA72}" type="parTrans" cxnId="{7AB4829F-CECC-423F-8EE3-D55F9FB850B6}">
      <dgm:prSet/>
      <dgm:spPr/>
      <dgm:t>
        <a:bodyPr/>
        <a:lstStyle/>
        <a:p>
          <a:endParaRPr lang="bs-Latn-BA"/>
        </a:p>
      </dgm:t>
    </dgm:pt>
    <dgm:pt modelId="{98DE88E3-F96E-4CAA-B9F2-926AE27E0C51}" type="sibTrans" cxnId="{7AB4829F-CECC-423F-8EE3-D55F9FB850B6}">
      <dgm:prSet/>
      <dgm:spPr/>
      <dgm:t>
        <a:bodyPr/>
        <a:lstStyle/>
        <a:p>
          <a:endParaRPr lang="bs-Latn-BA"/>
        </a:p>
      </dgm:t>
    </dgm:pt>
    <dgm:pt modelId="{9B964713-A328-4E75-B7FB-4212FF28DF03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Izgradnja nove proizvodne hale</a:t>
          </a:r>
        </a:p>
      </dgm:t>
    </dgm:pt>
    <dgm:pt modelId="{D560CD07-2C0D-437F-80B4-4221909D3381}" type="parTrans" cxnId="{8E0D6913-D1F5-4E8F-BA22-8EAAF8D2FF11}">
      <dgm:prSet/>
      <dgm:spPr/>
      <dgm:t>
        <a:bodyPr/>
        <a:lstStyle/>
        <a:p>
          <a:endParaRPr lang="bs-Latn-BA"/>
        </a:p>
      </dgm:t>
    </dgm:pt>
    <dgm:pt modelId="{AFBB37DA-059F-41DC-A994-F0623B3E1ED9}" type="sibTrans" cxnId="{8E0D6913-D1F5-4E8F-BA22-8EAAF8D2FF11}">
      <dgm:prSet/>
      <dgm:spPr/>
      <dgm:t>
        <a:bodyPr/>
        <a:lstStyle/>
        <a:p>
          <a:endParaRPr lang="bs-Latn-BA"/>
        </a:p>
      </dgm:t>
    </dgm:pt>
    <dgm:pt modelId="{B48BDB7B-54CB-47A1-A6B9-883E0715480D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Manuelna obrada PVC i aluminijskih profila</a:t>
          </a:r>
          <a:endParaRPr lang="bs-Latn-BA" sz="1300" dirty="0">
            <a:latin typeface="Arial Narrow" pitchFamily="34" charset="0"/>
          </a:endParaRPr>
        </a:p>
      </dgm:t>
    </dgm:pt>
    <dgm:pt modelId="{B90CAF1E-464E-4CEC-B7A0-3033C3AB01A8}" type="parTrans" cxnId="{3C33044C-AED3-419C-A6EF-46BFB2428DA9}">
      <dgm:prSet/>
      <dgm:spPr/>
    </dgm:pt>
    <dgm:pt modelId="{06264A24-E030-4B95-B029-969CF4CDCA51}" type="sibTrans" cxnId="{3C33044C-AED3-419C-A6EF-46BFB2428DA9}">
      <dgm:prSet/>
      <dgm:spPr/>
    </dgm:pt>
    <dgm:pt modelId="{BA302909-27C1-4F80-B862-AAC97E2E76B5}" type="pres">
      <dgm:prSet presAssocID="{EDA6B366-D5A5-4F4D-9A33-4E44D40F220E}" presName="Name0" presStyleCnt="0">
        <dgm:presLayoutVars>
          <dgm:dir/>
          <dgm:animLvl val="lvl"/>
          <dgm:resizeHandles val="exact"/>
        </dgm:presLayoutVars>
      </dgm:prSet>
      <dgm:spPr/>
    </dgm:pt>
    <dgm:pt modelId="{BD3D315C-1B99-4595-9731-1A2255B91912}" type="pres">
      <dgm:prSet presAssocID="{EDA6B366-D5A5-4F4D-9A33-4E44D40F220E}" presName="tSp" presStyleCnt="0"/>
      <dgm:spPr/>
    </dgm:pt>
    <dgm:pt modelId="{BA39F581-34AF-43EB-AA9A-C93066198276}" type="pres">
      <dgm:prSet presAssocID="{EDA6B366-D5A5-4F4D-9A33-4E44D40F220E}" presName="bSp" presStyleCnt="0"/>
      <dgm:spPr/>
    </dgm:pt>
    <dgm:pt modelId="{D3676801-B2D0-48A2-BBA6-9D456C753FB6}" type="pres">
      <dgm:prSet presAssocID="{EDA6B366-D5A5-4F4D-9A33-4E44D40F220E}" presName="process" presStyleCnt="0"/>
      <dgm:spPr/>
    </dgm:pt>
    <dgm:pt modelId="{35A86612-24F7-4E77-A316-B35545DEF4C9}" type="pres">
      <dgm:prSet presAssocID="{7557E311-FE14-4F02-A6FC-BC8436953239}" presName="composite1" presStyleCnt="0"/>
      <dgm:spPr/>
    </dgm:pt>
    <dgm:pt modelId="{73D09CF2-4254-4EB2-AB2E-D99C0B56C628}" type="pres">
      <dgm:prSet presAssocID="{7557E311-FE14-4F02-A6FC-BC8436953239}" presName="dummyNode1" presStyleLbl="node1" presStyleIdx="0" presStyleCnt="3"/>
      <dgm:spPr/>
    </dgm:pt>
    <dgm:pt modelId="{A93B8EB0-5917-4F95-865A-04B3DAD581FC}" type="pres">
      <dgm:prSet presAssocID="{7557E311-FE14-4F02-A6FC-BC8436953239}" presName="childNode1" presStyleLbl="bgAcc1" presStyleIdx="0" presStyleCnt="3" custScaleX="122409" custScaleY="161248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D2D0207-8D67-4F96-80B9-12D24691B62A}" type="pres">
      <dgm:prSet presAssocID="{7557E311-FE14-4F02-A6FC-BC843695323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779572B-95B0-4A92-B7AF-E4E7717B1B01}" type="pres">
      <dgm:prSet presAssocID="{7557E311-FE14-4F02-A6FC-BC8436953239}" presName="parentNode1" presStyleLbl="node1" presStyleIdx="0" presStyleCnt="3" custLinFactNeighborX="-4589" custLinFactNeighborY="8520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0528349-2B46-42ED-A12B-5A90E83BB5D9}" type="pres">
      <dgm:prSet presAssocID="{7557E311-FE14-4F02-A6FC-BC8436953239}" presName="connSite1" presStyleCnt="0"/>
      <dgm:spPr/>
    </dgm:pt>
    <dgm:pt modelId="{0A23721F-50CB-4195-9283-0EC0700496AC}" type="pres">
      <dgm:prSet presAssocID="{A5BBA54F-5194-44DE-B1A6-B4767E542E8A}" presName="Name9" presStyleLbl="sibTrans2D1" presStyleIdx="0" presStyleCnt="2" custAng="20566655"/>
      <dgm:spPr/>
      <dgm:t>
        <a:bodyPr/>
        <a:lstStyle/>
        <a:p>
          <a:endParaRPr lang="en-US"/>
        </a:p>
      </dgm:t>
    </dgm:pt>
    <dgm:pt modelId="{31A8F845-325C-4F60-A13F-E02E6DEE412F}" type="pres">
      <dgm:prSet presAssocID="{8D276432-ADED-46EE-8EBA-444562EFF934}" presName="composite2" presStyleCnt="0"/>
      <dgm:spPr/>
    </dgm:pt>
    <dgm:pt modelId="{7B2308F5-1284-4B97-9F13-AB1E432AFD30}" type="pres">
      <dgm:prSet presAssocID="{8D276432-ADED-46EE-8EBA-444562EFF934}" presName="dummyNode2" presStyleLbl="node1" presStyleIdx="0" presStyleCnt="3"/>
      <dgm:spPr/>
    </dgm:pt>
    <dgm:pt modelId="{0F65AE80-8CDE-4967-80F1-649AB638676A}" type="pres">
      <dgm:prSet presAssocID="{8D276432-ADED-46EE-8EBA-444562EFF93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F0C0AF2-A073-421F-96F3-55AEA7CB6FD6}" type="pres">
      <dgm:prSet presAssocID="{8D276432-ADED-46EE-8EBA-444562EFF93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4C92C3B-F503-49C3-85A8-2BD3005EB54C}" type="pres">
      <dgm:prSet presAssocID="{8D276432-ADED-46EE-8EBA-444562EFF93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9EA0-CE80-4071-9587-5A20B139C130}" type="pres">
      <dgm:prSet presAssocID="{8D276432-ADED-46EE-8EBA-444562EFF934}" presName="connSite2" presStyleCnt="0"/>
      <dgm:spPr/>
    </dgm:pt>
    <dgm:pt modelId="{72D85272-F222-4E7A-AFC0-6FBA53318B5F}" type="pres">
      <dgm:prSet presAssocID="{BE3AD687-DD68-4B59-921B-C864AD6BA799}" presName="Name18" presStyleLbl="sibTrans2D1" presStyleIdx="1" presStyleCnt="2" custAng="603803"/>
      <dgm:spPr/>
      <dgm:t>
        <a:bodyPr/>
        <a:lstStyle/>
        <a:p>
          <a:endParaRPr lang="en-US"/>
        </a:p>
      </dgm:t>
    </dgm:pt>
    <dgm:pt modelId="{C9FA7E00-0BB3-49B7-8E81-5CD5E396D11A}" type="pres">
      <dgm:prSet presAssocID="{310A1BBF-F515-459F-9330-76A65AF23BF7}" presName="composite1" presStyleCnt="0"/>
      <dgm:spPr/>
    </dgm:pt>
    <dgm:pt modelId="{84766EFE-D10A-46AD-9305-EC68555DE291}" type="pres">
      <dgm:prSet presAssocID="{310A1BBF-F515-459F-9330-76A65AF23BF7}" presName="dummyNode1" presStyleLbl="node1" presStyleIdx="1" presStyleCnt="3"/>
      <dgm:spPr/>
    </dgm:pt>
    <dgm:pt modelId="{A03D9E43-58D1-4FD4-AD45-E044A6019BB1}" type="pres">
      <dgm:prSet presAssocID="{310A1BBF-F515-459F-9330-76A65AF23BF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F591EF9-8B4E-470E-988F-8C5F651AD3A7}" type="pres">
      <dgm:prSet presAssocID="{310A1BBF-F515-459F-9330-76A65AF23BF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E276755-3C48-4BCB-892F-A48FB1B5EA2D}" type="pres">
      <dgm:prSet presAssocID="{310A1BBF-F515-459F-9330-76A65AF23BF7}" presName="parentNode1" presStyleLbl="node1" presStyleIdx="2" presStyleCnt="3" custLinFactNeighborX="98" custLinFactNeighborY="4819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1803E42E-01B4-4838-B2D9-48213C5CFDA6}" type="pres">
      <dgm:prSet presAssocID="{310A1BBF-F515-459F-9330-76A65AF23BF7}" presName="connSite1" presStyleCnt="0"/>
      <dgm:spPr/>
    </dgm:pt>
  </dgm:ptLst>
  <dgm:cxnLst>
    <dgm:cxn modelId="{3C33044C-AED3-419C-A6EF-46BFB2428DA9}" srcId="{7557E311-FE14-4F02-A6FC-BC8436953239}" destId="{B48BDB7B-54CB-47A1-A6B9-883E0715480D}" srcOrd="1" destOrd="0" parTransId="{B90CAF1E-464E-4CEC-B7A0-3033C3AB01A8}" sibTransId="{06264A24-E030-4B95-B029-969CF4CDCA51}"/>
    <dgm:cxn modelId="{C45950C3-F80D-466E-B031-2E332C0EB46D}" type="presOf" srcId="{A5BBA54F-5194-44DE-B1A6-B4767E542E8A}" destId="{0A23721F-50CB-4195-9283-0EC0700496AC}" srcOrd="0" destOrd="0" presId="urn:microsoft.com/office/officeart/2005/8/layout/hProcess4"/>
    <dgm:cxn modelId="{DCD267AE-1F41-4180-BA85-A3F56E3D4692}" type="presOf" srcId="{A56E96BC-02E2-4D02-BACE-7C9D5C210587}" destId="{A03D9E43-58D1-4FD4-AD45-E044A6019BB1}" srcOrd="0" destOrd="0" presId="urn:microsoft.com/office/officeart/2005/8/layout/hProcess4"/>
    <dgm:cxn modelId="{94683FAB-9678-43F1-81DA-66269608AD40}" type="presOf" srcId="{BE3AD687-DD68-4B59-921B-C864AD6BA799}" destId="{72D85272-F222-4E7A-AFC0-6FBA53318B5F}" srcOrd="0" destOrd="0" presId="urn:microsoft.com/office/officeart/2005/8/layout/hProcess4"/>
    <dgm:cxn modelId="{273CCF08-497B-432E-B69E-55F1D23BD6EF}" srcId="{EDA6B366-D5A5-4F4D-9A33-4E44D40F220E}" destId="{7557E311-FE14-4F02-A6FC-BC8436953239}" srcOrd="0" destOrd="0" parTransId="{D33F5ABD-C16B-48BA-9279-2AED92A0330F}" sibTransId="{A5BBA54F-5194-44DE-B1A6-B4767E542E8A}"/>
    <dgm:cxn modelId="{05E66017-A84F-43EB-80F2-38B793E881C4}" type="presOf" srcId="{B48BDB7B-54CB-47A1-A6B9-883E0715480D}" destId="{A93B8EB0-5917-4F95-865A-04B3DAD581FC}" srcOrd="0" destOrd="1" presId="urn:microsoft.com/office/officeart/2005/8/layout/hProcess4"/>
    <dgm:cxn modelId="{8E0D6913-D1F5-4E8F-BA22-8EAAF8D2FF11}" srcId="{8D276432-ADED-46EE-8EBA-444562EFF934}" destId="{9B964713-A328-4E75-B7FB-4212FF28DF03}" srcOrd="1" destOrd="0" parTransId="{D560CD07-2C0D-437F-80B4-4221909D3381}" sibTransId="{AFBB37DA-059F-41DC-A994-F0623B3E1ED9}"/>
    <dgm:cxn modelId="{06719C2D-EB02-4E70-BC99-204D778BF6C3}" type="presOf" srcId="{E2422618-1C80-4E03-8108-A3D96FC4802C}" destId="{6F0C0AF2-A073-421F-96F3-55AEA7CB6FD6}" srcOrd="1" destOrd="0" presId="urn:microsoft.com/office/officeart/2005/8/layout/hProcess4"/>
    <dgm:cxn modelId="{9B073EE5-9602-4764-8861-876A71401483}" srcId="{EDA6B366-D5A5-4F4D-9A33-4E44D40F220E}" destId="{310A1BBF-F515-459F-9330-76A65AF23BF7}" srcOrd="2" destOrd="0" parTransId="{2BE09A40-7B24-4DD2-AF89-EF4DA9C9ED92}" sibTransId="{A00F732F-02F7-4E5B-AF83-558D8FB35C4F}"/>
    <dgm:cxn modelId="{F16FE9A7-8906-4E18-A59F-F8EABF7553DB}" type="presOf" srcId="{A56E96BC-02E2-4D02-BACE-7C9D5C210587}" destId="{EF591EF9-8B4E-470E-988F-8C5F651AD3A7}" srcOrd="1" destOrd="0" presId="urn:microsoft.com/office/officeart/2005/8/layout/hProcess4"/>
    <dgm:cxn modelId="{7AB4829F-CECC-423F-8EE3-D55F9FB850B6}" srcId="{8D276432-ADED-46EE-8EBA-444562EFF934}" destId="{E2422618-1C80-4E03-8108-A3D96FC4802C}" srcOrd="0" destOrd="0" parTransId="{0193F9AB-DA6C-45A0-A5A6-3820FE27FA72}" sibTransId="{98DE88E3-F96E-4CAA-B9F2-926AE27E0C51}"/>
    <dgm:cxn modelId="{A3435567-F47D-40D2-ABA4-38B69E2A22F2}" type="presOf" srcId="{EDA6B366-D5A5-4F4D-9A33-4E44D40F220E}" destId="{BA302909-27C1-4F80-B862-AAC97E2E76B5}" srcOrd="0" destOrd="0" presId="urn:microsoft.com/office/officeart/2005/8/layout/hProcess4"/>
    <dgm:cxn modelId="{04522C10-92AD-43BE-A465-388B90675493}" type="presOf" srcId="{E2422618-1C80-4E03-8108-A3D96FC4802C}" destId="{0F65AE80-8CDE-4967-80F1-649AB638676A}" srcOrd="0" destOrd="0" presId="urn:microsoft.com/office/officeart/2005/8/layout/hProcess4"/>
    <dgm:cxn modelId="{D734CAEA-EC04-433E-9900-8AFD62C158C0}" srcId="{310A1BBF-F515-459F-9330-76A65AF23BF7}" destId="{A56E96BC-02E2-4D02-BACE-7C9D5C210587}" srcOrd="0" destOrd="0" parTransId="{29865FF8-8AAC-44B9-981F-A34F6DC6EDBD}" sibTransId="{301C92AF-F421-4FE2-BBA4-6E74E378BEB3}"/>
    <dgm:cxn modelId="{F7FA2AE4-3AFC-41CF-B1C3-1584906B844F}" type="presOf" srcId="{B48BDB7B-54CB-47A1-A6B9-883E0715480D}" destId="{4D2D0207-8D67-4F96-80B9-12D24691B62A}" srcOrd="1" destOrd="1" presId="urn:microsoft.com/office/officeart/2005/8/layout/hProcess4"/>
    <dgm:cxn modelId="{597F89FE-3542-402C-A268-32BC7A02D781}" type="presOf" srcId="{05316D7A-3030-4EBB-BD2A-CF2A1326767E}" destId="{4D2D0207-8D67-4F96-80B9-12D24691B62A}" srcOrd="1" destOrd="0" presId="urn:microsoft.com/office/officeart/2005/8/layout/hProcess4"/>
    <dgm:cxn modelId="{1403B9A1-F540-433B-85A5-A3F606FC699B}" type="presOf" srcId="{9B964713-A328-4E75-B7FB-4212FF28DF03}" destId="{6F0C0AF2-A073-421F-96F3-55AEA7CB6FD6}" srcOrd="1" destOrd="1" presId="urn:microsoft.com/office/officeart/2005/8/layout/hProcess4"/>
    <dgm:cxn modelId="{1C9193F8-230A-46E5-B6D1-A567EFE33B34}" type="presOf" srcId="{310A1BBF-F515-459F-9330-76A65AF23BF7}" destId="{FE276755-3C48-4BCB-892F-A48FB1B5EA2D}" srcOrd="0" destOrd="0" presId="urn:microsoft.com/office/officeart/2005/8/layout/hProcess4"/>
    <dgm:cxn modelId="{B602EE5E-BDEE-4997-BAC0-3FD0392BB471}" srcId="{EDA6B366-D5A5-4F4D-9A33-4E44D40F220E}" destId="{8D276432-ADED-46EE-8EBA-444562EFF934}" srcOrd="1" destOrd="0" parTransId="{FE2A308B-786F-4C02-9F89-211B1181AE86}" sibTransId="{BE3AD687-DD68-4B59-921B-C864AD6BA799}"/>
    <dgm:cxn modelId="{D6A2AD70-D23F-456D-9C84-49C6095A82EE}" srcId="{7557E311-FE14-4F02-A6FC-BC8436953239}" destId="{05316D7A-3030-4EBB-BD2A-CF2A1326767E}" srcOrd="0" destOrd="0" parTransId="{4D2BD8BC-FFE1-428A-960C-8006C8DDFD03}" sibTransId="{1B2F7082-CEBF-410A-AA41-C7BD90301834}"/>
    <dgm:cxn modelId="{15A724AD-7D31-4DCC-8E6F-267680255807}" type="presOf" srcId="{8D276432-ADED-46EE-8EBA-444562EFF934}" destId="{64C92C3B-F503-49C3-85A8-2BD3005EB54C}" srcOrd="0" destOrd="0" presId="urn:microsoft.com/office/officeart/2005/8/layout/hProcess4"/>
    <dgm:cxn modelId="{37BAD7C4-7939-45FC-8BA6-B55A7AFF58C9}" type="presOf" srcId="{05316D7A-3030-4EBB-BD2A-CF2A1326767E}" destId="{A93B8EB0-5917-4F95-865A-04B3DAD581FC}" srcOrd="0" destOrd="0" presId="urn:microsoft.com/office/officeart/2005/8/layout/hProcess4"/>
    <dgm:cxn modelId="{B3188DC0-5A80-4713-B6A7-1E9C87B639CA}" type="presOf" srcId="{9B964713-A328-4E75-B7FB-4212FF28DF03}" destId="{0F65AE80-8CDE-4967-80F1-649AB638676A}" srcOrd="0" destOrd="1" presId="urn:microsoft.com/office/officeart/2005/8/layout/hProcess4"/>
    <dgm:cxn modelId="{80B9F091-482F-426E-9CBA-201F181B7178}" type="presOf" srcId="{7557E311-FE14-4F02-A6FC-BC8436953239}" destId="{4779572B-95B0-4A92-B7AF-E4E7717B1B01}" srcOrd="0" destOrd="0" presId="urn:microsoft.com/office/officeart/2005/8/layout/hProcess4"/>
    <dgm:cxn modelId="{7C39B0D7-DCE1-41EE-B745-C6BF7855FE13}" type="presParOf" srcId="{BA302909-27C1-4F80-B862-AAC97E2E76B5}" destId="{BD3D315C-1B99-4595-9731-1A2255B91912}" srcOrd="0" destOrd="0" presId="urn:microsoft.com/office/officeart/2005/8/layout/hProcess4"/>
    <dgm:cxn modelId="{338C461C-E396-479D-B322-C29F51971C63}" type="presParOf" srcId="{BA302909-27C1-4F80-B862-AAC97E2E76B5}" destId="{BA39F581-34AF-43EB-AA9A-C93066198276}" srcOrd="1" destOrd="0" presId="urn:microsoft.com/office/officeart/2005/8/layout/hProcess4"/>
    <dgm:cxn modelId="{EE7CE0A3-E038-4634-81D5-C0FF3BB2C326}" type="presParOf" srcId="{BA302909-27C1-4F80-B862-AAC97E2E76B5}" destId="{D3676801-B2D0-48A2-BBA6-9D456C753FB6}" srcOrd="2" destOrd="0" presId="urn:microsoft.com/office/officeart/2005/8/layout/hProcess4"/>
    <dgm:cxn modelId="{3D68DD4E-00F7-403F-BB18-F7A5A85ECDE1}" type="presParOf" srcId="{D3676801-B2D0-48A2-BBA6-9D456C753FB6}" destId="{35A86612-24F7-4E77-A316-B35545DEF4C9}" srcOrd="0" destOrd="0" presId="urn:microsoft.com/office/officeart/2005/8/layout/hProcess4"/>
    <dgm:cxn modelId="{B4153856-74C4-4721-985B-CB7F72D52483}" type="presParOf" srcId="{35A86612-24F7-4E77-A316-B35545DEF4C9}" destId="{73D09CF2-4254-4EB2-AB2E-D99C0B56C628}" srcOrd="0" destOrd="0" presId="urn:microsoft.com/office/officeart/2005/8/layout/hProcess4"/>
    <dgm:cxn modelId="{16D58A8F-BBBC-472A-8805-603DDD208B30}" type="presParOf" srcId="{35A86612-24F7-4E77-A316-B35545DEF4C9}" destId="{A93B8EB0-5917-4F95-865A-04B3DAD581FC}" srcOrd="1" destOrd="0" presId="urn:microsoft.com/office/officeart/2005/8/layout/hProcess4"/>
    <dgm:cxn modelId="{F2CDB876-387C-477D-B03A-73468F23FB8B}" type="presParOf" srcId="{35A86612-24F7-4E77-A316-B35545DEF4C9}" destId="{4D2D0207-8D67-4F96-80B9-12D24691B62A}" srcOrd="2" destOrd="0" presId="urn:microsoft.com/office/officeart/2005/8/layout/hProcess4"/>
    <dgm:cxn modelId="{F4B09C67-A785-4BD4-B6A2-524164CAFE70}" type="presParOf" srcId="{35A86612-24F7-4E77-A316-B35545DEF4C9}" destId="{4779572B-95B0-4A92-B7AF-E4E7717B1B01}" srcOrd="3" destOrd="0" presId="urn:microsoft.com/office/officeart/2005/8/layout/hProcess4"/>
    <dgm:cxn modelId="{362C3C81-679E-400B-9F2D-846F31190788}" type="presParOf" srcId="{35A86612-24F7-4E77-A316-B35545DEF4C9}" destId="{E0528349-2B46-42ED-A12B-5A90E83BB5D9}" srcOrd="4" destOrd="0" presId="urn:microsoft.com/office/officeart/2005/8/layout/hProcess4"/>
    <dgm:cxn modelId="{C172026B-07B4-46DF-AC0F-19A8821D25C3}" type="presParOf" srcId="{D3676801-B2D0-48A2-BBA6-9D456C753FB6}" destId="{0A23721F-50CB-4195-9283-0EC0700496AC}" srcOrd="1" destOrd="0" presId="urn:microsoft.com/office/officeart/2005/8/layout/hProcess4"/>
    <dgm:cxn modelId="{76C3C263-F7C2-47E7-A5E0-5B862D52A66C}" type="presParOf" srcId="{D3676801-B2D0-48A2-BBA6-9D456C753FB6}" destId="{31A8F845-325C-4F60-A13F-E02E6DEE412F}" srcOrd="2" destOrd="0" presId="urn:microsoft.com/office/officeart/2005/8/layout/hProcess4"/>
    <dgm:cxn modelId="{D8355FC1-83D4-41BF-BF65-566D389F0D92}" type="presParOf" srcId="{31A8F845-325C-4F60-A13F-E02E6DEE412F}" destId="{7B2308F5-1284-4B97-9F13-AB1E432AFD30}" srcOrd="0" destOrd="0" presId="urn:microsoft.com/office/officeart/2005/8/layout/hProcess4"/>
    <dgm:cxn modelId="{D9A02DBF-AF19-4747-B4EC-8B58739FD3A6}" type="presParOf" srcId="{31A8F845-325C-4F60-A13F-E02E6DEE412F}" destId="{0F65AE80-8CDE-4967-80F1-649AB638676A}" srcOrd="1" destOrd="0" presId="urn:microsoft.com/office/officeart/2005/8/layout/hProcess4"/>
    <dgm:cxn modelId="{CBF0BB75-7D7C-40C8-B828-A51DE5C87CE8}" type="presParOf" srcId="{31A8F845-325C-4F60-A13F-E02E6DEE412F}" destId="{6F0C0AF2-A073-421F-96F3-55AEA7CB6FD6}" srcOrd="2" destOrd="0" presId="urn:microsoft.com/office/officeart/2005/8/layout/hProcess4"/>
    <dgm:cxn modelId="{0B97879C-5523-4300-9D7D-8D712D1E7B7D}" type="presParOf" srcId="{31A8F845-325C-4F60-A13F-E02E6DEE412F}" destId="{64C92C3B-F503-49C3-85A8-2BD3005EB54C}" srcOrd="3" destOrd="0" presId="urn:microsoft.com/office/officeart/2005/8/layout/hProcess4"/>
    <dgm:cxn modelId="{C5EC1515-CD9B-4E6D-9611-A00E14219842}" type="presParOf" srcId="{31A8F845-325C-4F60-A13F-E02E6DEE412F}" destId="{B8B19EA0-CE80-4071-9587-5A20B139C130}" srcOrd="4" destOrd="0" presId="urn:microsoft.com/office/officeart/2005/8/layout/hProcess4"/>
    <dgm:cxn modelId="{64D89874-E3C0-4AED-80B4-A6C8A4EE7724}" type="presParOf" srcId="{D3676801-B2D0-48A2-BBA6-9D456C753FB6}" destId="{72D85272-F222-4E7A-AFC0-6FBA53318B5F}" srcOrd="3" destOrd="0" presId="urn:microsoft.com/office/officeart/2005/8/layout/hProcess4"/>
    <dgm:cxn modelId="{183C6802-75A4-48A1-A444-CE826F4697DB}" type="presParOf" srcId="{D3676801-B2D0-48A2-BBA6-9D456C753FB6}" destId="{C9FA7E00-0BB3-49B7-8E81-5CD5E396D11A}" srcOrd="4" destOrd="0" presId="urn:microsoft.com/office/officeart/2005/8/layout/hProcess4"/>
    <dgm:cxn modelId="{13563298-9819-4341-9B4D-3DFC0E903350}" type="presParOf" srcId="{C9FA7E00-0BB3-49B7-8E81-5CD5E396D11A}" destId="{84766EFE-D10A-46AD-9305-EC68555DE291}" srcOrd="0" destOrd="0" presId="urn:microsoft.com/office/officeart/2005/8/layout/hProcess4"/>
    <dgm:cxn modelId="{A5760D55-8452-471C-B09A-421FF03B1090}" type="presParOf" srcId="{C9FA7E00-0BB3-49B7-8E81-5CD5E396D11A}" destId="{A03D9E43-58D1-4FD4-AD45-E044A6019BB1}" srcOrd="1" destOrd="0" presId="urn:microsoft.com/office/officeart/2005/8/layout/hProcess4"/>
    <dgm:cxn modelId="{09D1C5B3-6C1F-4299-9DE4-EF6046F022A8}" type="presParOf" srcId="{C9FA7E00-0BB3-49B7-8E81-5CD5E396D11A}" destId="{EF591EF9-8B4E-470E-988F-8C5F651AD3A7}" srcOrd="2" destOrd="0" presId="urn:microsoft.com/office/officeart/2005/8/layout/hProcess4"/>
    <dgm:cxn modelId="{8C46C53F-8A88-4AAF-A02B-07B736D0FFD5}" type="presParOf" srcId="{C9FA7E00-0BB3-49B7-8E81-5CD5E396D11A}" destId="{FE276755-3C48-4BCB-892F-A48FB1B5EA2D}" srcOrd="3" destOrd="0" presId="urn:microsoft.com/office/officeart/2005/8/layout/hProcess4"/>
    <dgm:cxn modelId="{DFC37F85-5FAE-4FED-8FD8-0CB0060AD2AB}" type="presParOf" srcId="{C9FA7E00-0BB3-49B7-8E81-5CD5E396D11A}" destId="{1803E42E-01B4-4838-B2D9-48213C5CFD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254142-CC67-467C-BA15-0C561670F6E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50253E03-A9D5-402E-B1B2-864DE51D6599}">
      <dgm:prSet phldrT="[Text]" custT="1"/>
      <dgm:spPr/>
      <dgm:t>
        <a:bodyPr/>
        <a:lstStyle/>
        <a:p>
          <a:r>
            <a:rPr lang="bs-Latn-BA" sz="1400" b="1" dirty="0" smtClean="0">
              <a:latin typeface="Arial Narrow" pitchFamily="34" charset="0"/>
            </a:rPr>
            <a:t>Investicija</a:t>
          </a:r>
          <a:endParaRPr lang="bs-Latn-BA" sz="1400" b="1" dirty="0">
            <a:latin typeface="Arial Narrow" pitchFamily="34" charset="0"/>
          </a:endParaRPr>
        </a:p>
      </dgm:t>
    </dgm:pt>
    <dgm:pt modelId="{FD8C905A-B707-4188-A6DA-ABB2976B6B36}" type="par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19C820D-8FA0-4A1D-8C52-B64E2D2D45A6}" type="sib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653D434-511C-46B3-BE79-80A3B228884A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Kvalitet i sigurnost proizvoda</a:t>
          </a:r>
          <a:endParaRPr lang="bs-Latn-BA" sz="1200" b="1" dirty="0">
            <a:latin typeface="Arial Narrow" pitchFamily="34" charset="0"/>
          </a:endParaRPr>
        </a:p>
      </dgm:t>
    </dgm:pt>
    <dgm:pt modelId="{5BA8AF9F-64BE-40EF-B00F-FC1E9645DE75}" type="parTrans" cxnId="{E550D19A-A3AE-437C-8494-067B2910D7C4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EC6E4EFA-ADA3-404F-A0EB-5E033289652B}" type="sibTrans" cxnId="{E550D19A-A3AE-437C-8494-067B2910D7C4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1CF4E0D-42EC-491B-9262-8E33F4BDD672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okoliša/životne sredine</a:t>
          </a:r>
          <a:endParaRPr lang="bs-Latn-BA" sz="1200" b="1" dirty="0">
            <a:latin typeface="Arial Narrow" pitchFamily="34" charset="0"/>
          </a:endParaRPr>
        </a:p>
      </dgm:t>
    </dgm:pt>
    <dgm:pt modelId="{0026EEF1-F535-4558-889F-3D419FE3F934}" type="par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4785B50-AA55-49F4-9CF4-102AFE13EDC8}" type="sib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AF2F8782-E530-4FAE-9F57-AFE9D05FF967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na radu</a:t>
          </a:r>
          <a:endParaRPr lang="bs-Latn-BA" sz="1200" b="1" dirty="0">
            <a:latin typeface="Arial Narrow" pitchFamily="34" charset="0"/>
          </a:endParaRPr>
        </a:p>
      </dgm:t>
    </dgm:pt>
    <dgm:pt modelId="{663C5BD7-41B8-4FEA-850B-A97CB6968DD1}" type="par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3AA137D-1EA0-4B95-AA0F-2259E1A0A6C6}" type="sib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6D0ABF66-5AA4-432E-97BC-E3BF79B09223}">
      <dgm:prSet phldrT="[Text]"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EU Uredba 10/2011 plastičnih materijala i predmeta koji dolaze u dodir sa hranom;</a:t>
          </a:r>
        </a:p>
        <a:p>
          <a:r>
            <a:rPr lang="bs-Latn-BA" sz="1200" dirty="0" smtClean="0">
              <a:latin typeface="Arial Narrow" pitchFamily="34" charset="0"/>
            </a:rPr>
            <a:t>EU Uredba 1935/2004 o materijalima i predmetima koji dolaze u dodir sa hranom</a:t>
          </a:r>
        </a:p>
        <a:p>
          <a:r>
            <a:rPr lang="bs-Latn-BA" sz="1200" dirty="0" smtClean="0">
              <a:latin typeface="Arial Narrow" pitchFamily="34" charset="0"/>
            </a:rPr>
            <a:t>EU Uredba 2023/2006 o dobroj proizvođačkoj praksi za materijale i artikle koji dolaze u kontakt sa hranom</a:t>
          </a:r>
          <a:endParaRPr lang="bs-Latn-BA" sz="1200" dirty="0">
            <a:latin typeface="Arial Narrow" pitchFamily="34" charset="0"/>
          </a:endParaRPr>
        </a:p>
      </dgm:t>
    </dgm:pt>
    <dgm:pt modelId="{6A8EA127-C2E9-46B2-AE43-7EC519E7F010}" type="parTrans" cxnId="{2107F159-266B-42A8-BF82-749C57E110C2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AB448C3D-7808-4B1F-AE3C-5FBD8CEF30FA}" type="sibTrans" cxnId="{2107F159-266B-42A8-BF82-749C57E110C2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5450CA51-BD7D-4B7B-B72A-06C6AA444D02}">
      <dgm:prSet phldrT="[Text]"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Direktiva 2008/1/EZ koja se odnosi na integralno sprečavanje i kontrolu zagađivanja</a:t>
          </a:r>
          <a:endParaRPr lang="bs-Latn-BA" sz="1200" b="1" dirty="0">
            <a:latin typeface="Arial Narrow" pitchFamily="34" charset="0"/>
          </a:endParaRPr>
        </a:p>
      </dgm:t>
    </dgm:pt>
    <dgm:pt modelId="{37BDD064-E4D3-4372-86FF-61C8BC9B5F07}" type="par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CF256328-F05F-4C8C-80DE-F99ED5154982}" type="sib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E7AFE989-A2DE-416F-81D6-8542DB2CB363}">
      <dgm:prSet phldrT="[Text]" custT="1"/>
      <dgm:spPr/>
      <dgm:t>
        <a:bodyPr/>
        <a:lstStyle/>
        <a:p>
          <a:r>
            <a:rPr lang="bs-Latn-BA" sz="1200" dirty="0" smtClean="0">
              <a:latin typeface="Arial Narrow" pitchFamily="34" charset="0"/>
            </a:rPr>
            <a:t>Direktiva 2014/35/EU o usklađivanju zakonodavstava država članica u odnosu na stavljanje na raspolaganje na tržištu električne opreme namijenjene za upotrebu unutar određenih naponskih granica</a:t>
          </a:r>
        </a:p>
        <a:p>
          <a:r>
            <a:rPr lang="bs-Latn-BA" sz="1200" dirty="0" smtClean="0">
              <a:latin typeface="Arial Narrow" pitchFamily="34" charset="0"/>
            </a:rPr>
            <a:t>Direktiva</a:t>
          </a:r>
          <a:r>
            <a:rPr lang="en-US" sz="1200" dirty="0" smtClean="0">
              <a:latin typeface="Arial Narrow" pitchFamily="34" charset="0"/>
            </a:rPr>
            <a:t> 2006/42/EZ o </a:t>
          </a:r>
          <a:r>
            <a:rPr lang="bs-Latn-BA" sz="1200" dirty="0" smtClean="0">
              <a:latin typeface="Arial Narrow" pitchFamily="34" charset="0"/>
            </a:rPr>
            <a:t>strojevima i </a:t>
          </a:r>
          <a:r>
            <a:rPr lang="en-US" sz="1200" dirty="0" smtClean="0">
              <a:latin typeface="Arial Narrow" pitchFamily="34" charset="0"/>
            </a:rPr>
            <a:t>o </a:t>
          </a:r>
          <a:r>
            <a:rPr lang="bs-Latn-BA" sz="1200" dirty="0" smtClean="0">
              <a:latin typeface="Arial Narrow" pitchFamily="34" charset="0"/>
            </a:rPr>
            <a:t>izmjeni Direktiv</a:t>
          </a:r>
          <a:r>
            <a:rPr lang="en-US" sz="1200" dirty="0" smtClean="0">
              <a:latin typeface="Arial Narrow" pitchFamily="34" charset="0"/>
            </a:rPr>
            <a:t>e 95/16/EZ </a:t>
          </a:r>
          <a:endParaRPr lang="bs-Latn-BA" sz="1200" dirty="0" smtClean="0">
            <a:latin typeface="Arial Narrow" pitchFamily="34" charset="0"/>
          </a:endParaRPr>
        </a:p>
        <a:p>
          <a:r>
            <a:rPr lang="bs-Latn-BA" sz="1200" dirty="0" smtClean="0">
              <a:latin typeface="Arial Narrow" pitchFamily="34" charset="0"/>
            </a:rPr>
            <a:t>Direktiva 2014/30/EZ o usklađivanju zakonodavstava država članica u odosu na elektromagnetsku kompatibilnost</a:t>
          </a:r>
        </a:p>
      </dgm:t>
    </dgm:pt>
    <dgm:pt modelId="{238B8899-D7A3-4E28-A7F0-69559D20A215}" type="sib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F7CF9CB2-A578-4D21-8A44-352FE70C6810}" type="par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23995DCF-27DA-4AA5-A034-FFF1DC43FE40}" type="pres">
      <dgm:prSet presAssocID="{25254142-CC67-467C-BA15-0C561670F6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ECB34F-9D79-4713-AB25-99EBFCFC5764}" type="pres">
      <dgm:prSet presAssocID="{50253E03-A9D5-402E-B1B2-864DE51D6599}" presName="hierRoot1" presStyleCnt="0">
        <dgm:presLayoutVars>
          <dgm:hierBranch val="init"/>
        </dgm:presLayoutVars>
      </dgm:prSet>
      <dgm:spPr/>
    </dgm:pt>
    <dgm:pt modelId="{82514661-81EB-4BA4-9FF7-852BC91EFCF3}" type="pres">
      <dgm:prSet presAssocID="{50253E03-A9D5-402E-B1B2-864DE51D6599}" presName="rootComposite1" presStyleCnt="0"/>
      <dgm:spPr/>
    </dgm:pt>
    <dgm:pt modelId="{38D94330-0311-42D4-9BAB-E6DA2406F9AA}" type="pres">
      <dgm:prSet presAssocID="{50253E03-A9D5-402E-B1B2-864DE51D659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8815EE-89C1-4CF9-9024-78A01FC18ADB}" type="pres">
      <dgm:prSet presAssocID="{50253E03-A9D5-402E-B1B2-864DE51D659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A03436-3CB6-411D-9E4A-B33B24A3F596}" type="pres">
      <dgm:prSet presAssocID="{50253E03-A9D5-402E-B1B2-864DE51D6599}" presName="hierChild2" presStyleCnt="0"/>
      <dgm:spPr/>
    </dgm:pt>
    <dgm:pt modelId="{E701A129-360F-47D2-A0EF-BC4F296190AC}" type="pres">
      <dgm:prSet presAssocID="{5BA8AF9F-64BE-40EF-B00F-FC1E9645DE7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76EED32-DC80-4134-BA7E-6D68116C32B8}" type="pres">
      <dgm:prSet presAssocID="{4653D434-511C-46B3-BE79-80A3B228884A}" presName="hierRoot2" presStyleCnt="0">
        <dgm:presLayoutVars>
          <dgm:hierBranch val="init"/>
        </dgm:presLayoutVars>
      </dgm:prSet>
      <dgm:spPr/>
    </dgm:pt>
    <dgm:pt modelId="{E68D7588-711C-404C-BF4B-97BE233FF4DC}" type="pres">
      <dgm:prSet presAssocID="{4653D434-511C-46B3-BE79-80A3B228884A}" presName="rootComposite" presStyleCnt="0"/>
      <dgm:spPr/>
    </dgm:pt>
    <dgm:pt modelId="{02FD79BC-0761-4546-9E26-FAC4C59BCD77}" type="pres">
      <dgm:prSet presAssocID="{4653D434-511C-46B3-BE79-80A3B228884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C1BF1E86-E4C9-4A72-AF1F-002B199160A5}" type="pres">
      <dgm:prSet presAssocID="{4653D434-511C-46B3-BE79-80A3B228884A}" presName="rootConnector" presStyleLbl="node2" presStyleIdx="0" presStyleCnt="3"/>
      <dgm:spPr/>
      <dgm:t>
        <a:bodyPr/>
        <a:lstStyle/>
        <a:p>
          <a:endParaRPr lang="en-US"/>
        </a:p>
      </dgm:t>
    </dgm:pt>
    <dgm:pt modelId="{FA471CB5-38AF-4B94-9CB8-165A200B64AE}" type="pres">
      <dgm:prSet presAssocID="{4653D434-511C-46B3-BE79-80A3B228884A}" presName="hierChild4" presStyleCnt="0"/>
      <dgm:spPr/>
    </dgm:pt>
    <dgm:pt modelId="{B1D3DAE9-17A3-41DA-A4FF-D31213FF2C0A}" type="pres">
      <dgm:prSet presAssocID="{6A8EA127-C2E9-46B2-AE43-7EC519E7F010}" presName="Name37" presStyleLbl="parChTrans1D3" presStyleIdx="0" presStyleCnt="3"/>
      <dgm:spPr/>
      <dgm:t>
        <a:bodyPr/>
        <a:lstStyle/>
        <a:p>
          <a:endParaRPr lang="en-US"/>
        </a:p>
      </dgm:t>
    </dgm:pt>
    <dgm:pt modelId="{F810C4F2-FC41-49FF-82EB-3CBFBA5678CF}" type="pres">
      <dgm:prSet presAssocID="{6D0ABF66-5AA4-432E-97BC-E3BF79B09223}" presName="hierRoot2" presStyleCnt="0">
        <dgm:presLayoutVars>
          <dgm:hierBranch val="init"/>
        </dgm:presLayoutVars>
      </dgm:prSet>
      <dgm:spPr/>
    </dgm:pt>
    <dgm:pt modelId="{DFACF8C9-14D5-4F25-A5D5-417DE97CA3A8}" type="pres">
      <dgm:prSet presAssocID="{6D0ABF66-5AA4-432E-97BC-E3BF79B09223}" presName="rootComposite" presStyleCnt="0"/>
      <dgm:spPr/>
    </dgm:pt>
    <dgm:pt modelId="{7FF8D03A-587F-46B6-81CF-6675E3841179}" type="pres">
      <dgm:prSet presAssocID="{6D0ABF66-5AA4-432E-97BC-E3BF79B09223}" presName="rootText" presStyleLbl="node3" presStyleIdx="0" presStyleCnt="3" custScaleX="132770" custScaleY="179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92A987-B97A-4501-8982-EA8FB71DF945}" type="pres">
      <dgm:prSet presAssocID="{6D0ABF66-5AA4-432E-97BC-E3BF79B09223}" presName="rootConnector" presStyleLbl="node3" presStyleIdx="0" presStyleCnt="3"/>
      <dgm:spPr/>
      <dgm:t>
        <a:bodyPr/>
        <a:lstStyle/>
        <a:p>
          <a:endParaRPr lang="en-US"/>
        </a:p>
      </dgm:t>
    </dgm:pt>
    <dgm:pt modelId="{B316AD93-BC34-4C35-8A2C-09BBBAA47CB7}" type="pres">
      <dgm:prSet presAssocID="{6D0ABF66-5AA4-432E-97BC-E3BF79B09223}" presName="hierChild4" presStyleCnt="0"/>
      <dgm:spPr/>
    </dgm:pt>
    <dgm:pt modelId="{56338ED8-97B0-4E79-AD31-0BE3DCEC783B}" type="pres">
      <dgm:prSet presAssocID="{6D0ABF66-5AA4-432E-97BC-E3BF79B09223}" presName="hierChild5" presStyleCnt="0"/>
      <dgm:spPr/>
    </dgm:pt>
    <dgm:pt modelId="{B57CD1E2-331A-4113-A2DD-6C53F3F9B733}" type="pres">
      <dgm:prSet presAssocID="{4653D434-511C-46B3-BE79-80A3B228884A}" presName="hierChild5" presStyleCnt="0"/>
      <dgm:spPr/>
    </dgm:pt>
    <dgm:pt modelId="{473397B7-9D98-47FB-9FA2-3CDEDD8AC080}" type="pres">
      <dgm:prSet presAssocID="{0026EEF1-F535-4558-889F-3D419FE3F93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F4A4FFB-9BCB-40E8-8243-8ADC5E9EC0A7}" type="pres">
      <dgm:prSet presAssocID="{41CF4E0D-42EC-491B-9262-8E33F4BDD672}" presName="hierRoot2" presStyleCnt="0">
        <dgm:presLayoutVars>
          <dgm:hierBranch val="init"/>
        </dgm:presLayoutVars>
      </dgm:prSet>
      <dgm:spPr/>
    </dgm:pt>
    <dgm:pt modelId="{BC7FAE4B-881A-46F6-8923-77D9D0494E4D}" type="pres">
      <dgm:prSet presAssocID="{41CF4E0D-42EC-491B-9262-8E33F4BDD672}" presName="rootComposite" presStyleCnt="0"/>
      <dgm:spPr/>
    </dgm:pt>
    <dgm:pt modelId="{2797BB21-A686-4B15-A85F-7A1B563ADF73}" type="pres">
      <dgm:prSet presAssocID="{41CF4E0D-42EC-491B-9262-8E33F4BDD67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47CEA4-A348-4A60-9E87-31FA4D2496BB}" type="pres">
      <dgm:prSet presAssocID="{41CF4E0D-42EC-491B-9262-8E33F4BDD672}" presName="rootConnector" presStyleLbl="node2" presStyleIdx="1" presStyleCnt="3"/>
      <dgm:spPr/>
      <dgm:t>
        <a:bodyPr/>
        <a:lstStyle/>
        <a:p>
          <a:endParaRPr lang="en-US"/>
        </a:p>
      </dgm:t>
    </dgm:pt>
    <dgm:pt modelId="{5A9500EB-3230-4FB3-BC44-FDC46E463F08}" type="pres">
      <dgm:prSet presAssocID="{41CF4E0D-42EC-491B-9262-8E33F4BDD672}" presName="hierChild4" presStyleCnt="0"/>
      <dgm:spPr/>
    </dgm:pt>
    <dgm:pt modelId="{80C60242-0155-4368-91F0-50B9097DEB15}" type="pres">
      <dgm:prSet presAssocID="{37BDD064-E4D3-4372-86FF-61C8BC9B5F07}" presName="Name37" presStyleLbl="parChTrans1D3" presStyleIdx="1" presStyleCnt="3"/>
      <dgm:spPr/>
      <dgm:t>
        <a:bodyPr/>
        <a:lstStyle/>
        <a:p>
          <a:endParaRPr lang="en-US"/>
        </a:p>
      </dgm:t>
    </dgm:pt>
    <dgm:pt modelId="{BBDA0F44-7453-40BA-811A-FCCAC9AABD55}" type="pres">
      <dgm:prSet presAssocID="{5450CA51-BD7D-4B7B-B72A-06C6AA444D02}" presName="hierRoot2" presStyleCnt="0">
        <dgm:presLayoutVars>
          <dgm:hierBranch val="init"/>
        </dgm:presLayoutVars>
      </dgm:prSet>
      <dgm:spPr/>
    </dgm:pt>
    <dgm:pt modelId="{83C7AEEF-E214-47D1-AAB0-D29A448001C6}" type="pres">
      <dgm:prSet presAssocID="{5450CA51-BD7D-4B7B-B72A-06C6AA444D02}" presName="rootComposite" presStyleCnt="0"/>
      <dgm:spPr/>
    </dgm:pt>
    <dgm:pt modelId="{EA8BAA4E-9B8E-4675-883A-82B4AB1D2FE4}" type="pres">
      <dgm:prSet presAssocID="{5450CA51-BD7D-4B7B-B72A-06C6AA444D0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01BF69-4ECA-4CC4-8E47-A2810DA020B2}" type="pres">
      <dgm:prSet presAssocID="{5450CA51-BD7D-4B7B-B72A-06C6AA444D02}" presName="rootConnector" presStyleLbl="node3" presStyleIdx="1" presStyleCnt="3"/>
      <dgm:spPr/>
      <dgm:t>
        <a:bodyPr/>
        <a:lstStyle/>
        <a:p>
          <a:endParaRPr lang="en-US"/>
        </a:p>
      </dgm:t>
    </dgm:pt>
    <dgm:pt modelId="{438D3F20-5354-4BF4-9DDB-84ECF4F14E7D}" type="pres">
      <dgm:prSet presAssocID="{5450CA51-BD7D-4B7B-B72A-06C6AA444D02}" presName="hierChild4" presStyleCnt="0"/>
      <dgm:spPr/>
    </dgm:pt>
    <dgm:pt modelId="{89183052-21E0-4123-8304-77884CB734A6}" type="pres">
      <dgm:prSet presAssocID="{5450CA51-BD7D-4B7B-B72A-06C6AA444D02}" presName="hierChild5" presStyleCnt="0"/>
      <dgm:spPr/>
    </dgm:pt>
    <dgm:pt modelId="{0313077C-7B73-4230-B2F8-14C103267C16}" type="pres">
      <dgm:prSet presAssocID="{41CF4E0D-42EC-491B-9262-8E33F4BDD672}" presName="hierChild5" presStyleCnt="0"/>
      <dgm:spPr/>
    </dgm:pt>
    <dgm:pt modelId="{524F1D8D-9B16-4630-87E5-C7B379FD2CE0}" type="pres">
      <dgm:prSet presAssocID="{663C5BD7-41B8-4FEA-850B-A97CB6968DD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E02B569-5B95-4EE5-B864-26C2037666C2}" type="pres">
      <dgm:prSet presAssocID="{AF2F8782-E530-4FAE-9F57-AFE9D05FF967}" presName="hierRoot2" presStyleCnt="0">
        <dgm:presLayoutVars>
          <dgm:hierBranch val="init"/>
        </dgm:presLayoutVars>
      </dgm:prSet>
      <dgm:spPr/>
    </dgm:pt>
    <dgm:pt modelId="{F183638E-FFA2-4598-9807-18442D575E3C}" type="pres">
      <dgm:prSet presAssocID="{AF2F8782-E530-4FAE-9F57-AFE9D05FF967}" presName="rootComposite" presStyleCnt="0"/>
      <dgm:spPr/>
    </dgm:pt>
    <dgm:pt modelId="{8D0F48DE-3F33-4EAD-8F80-B65664F2398D}" type="pres">
      <dgm:prSet presAssocID="{AF2F8782-E530-4FAE-9F57-AFE9D05FF96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E8F09-43AA-4FED-A1A4-E1AFE2B73454}" type="pres">
      <dgm:prSet presAssocID="{AF2F8782-E530-4FAE-9F57-AFE9D05FF967}" presName="rootConnector" presStyleLbl="node2" presStyleIdx="2" presStyleCnt="3"/>
      <dgm:spPr/>
      <dgm:t>
        <a:bodyPr/>
        <a:lstStyle/>
        <a:p>
          <a:endParaRPr lang="en-US"/>
        </a:p>
      </dgm:t>
    </dgm:pt>
    <dgm:pt modelId="{A0607793-C533-4B21-A95D-3CC8DADA00FB}" type="pres">
      <dgm:prSet presAssocID="{AF2F8782-E530-4FAE-9F57-AFE9D05FF967}" presName="hierChild4" presStyleCnt="0"/>
      <dgm:spPr/>
    </dgm:pt>
    <dgm:pt modelId="{18C91E92-9625-4465-A061-275362879B2E}" type="pres">
      <dgm:prSet presAssocID="{F7CF9CB2-A578-4D21-8A44-352FE70C6810}" presName="Name37" presStyleLbl="parChTrans1D3" presStyleIdx="2" presStyleCnt="3"/>
      <dgm:spPr/>
      <dgm:t>
        <a:bodyPr/>
        <a:lstStyle/>
        <a:p>
          <a:endParaRPr lang="en-US"/>
        </a:p>
      </dgm:t>
    </dgm:pt>
    <dgm:pt modelId="{DC8ADD96-5CE4-4786-8280-5CD1A42122FC}" type="pres">
      <dgm:prSet presAssocID="{E7AFE989-A2DE-416F-81D6-8542DB2CB363}" presName="hierRoot2" presStyleCnt="0">
        <dgm:presLayoutVars>
          <dgm:hierBranch val="init"/>
        </dgm:presLayoutVars>
      </dgm:prSet>
      <dgm:spPr/>
    </dgm:pt>
    <dgm:pt modelId="{A93922FB-F73B-41CE-ABE6-95187B3CA2BC}" type="pres">
      <dgm:prSet presAssocID="{E7AFE989-A2DE-416F-81D6-8542DB2CB363}" presName="rootComposite" presStyleCnt="0"/>
      <dgm:spPr/>
    </dgm:pt>
    <dgm:pt modelId="{B2C788AA-831A-421F-8E13-566BE33308E0}" type="pres">
      <dgm:prSet presAssocID="{E7AFE989-A2DE-416F-81D6-8542DB2CB363}" presName="rootText" presStyleLbl="node3" presStyleIdx="2" presStyleCnt="3" custScaleX="129903" custScaleY="229953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713FD76D-AF8B-4A0F-8FE7-61B2BE08F114}" type="pres">
      <dgm:prSet presAssocID="{E7AFE989-A2DE-416F-81D6-8542DB2CB363}" presName="rootConnector" presStyleLbl="node3" presStyleIdx="2" presStyleCnt="3"/>
      <dgm:spPr/>
      <dgm:t>
        <a:bodyPr/>
        <a:lstStyle/>
        <a:p>
          <a:endParaRPr lang="en-US"/>
        </a:p>
      </dgm:t>
    </dgm:pt>
    <dgm:pt modelId="{4681CB7D-98B1-425D-BB37-079F26266547}" type="pres">
      <dgm:prSet presAssocID="{E7AFE989-A2DE-416F-81D6-8542DB2CB363}" presName="hierChild4" presStyleCnt="0"/>
      <dgm:spPr/>
    </dgm:pt>
    <dgm:pt modelId="{FB2544E9-441A-4194-A9FF-9D86689FA0BD}" type="pres">
      <dgm:prSet presAssocID="{E7AFE989-A2DE-416F-81D6-8542DB2CB363}" presName="hierChild5" presStyleCnt="0"/>
      <dgm:spPr/>
    </dgm:pt>
    <dgm:pt modelId="{E47AE3D0-BA75-4DF3-BD0A-55F3F0B9B619}" type="pres">
      <dgm:prSet presAssocID="{AF2F8782-E530-4FAE-9F57-AFE9D05FF967}" presName="hierChild5" presStyleCnt="0"/>
      <dgm:spPr/>
    </dgm:pt>
    <dgm:pt modelId="{599DA815-AD1C-4DB7-9E21-6DFE0450E1A7}" type="pres">
      <dgm:prSet presAssocID="{50253E03-A9D5-402E-B1B2-864DE51D6599}" presName="hierChild3" presStyleCnt="0"/>
      <dgm:spPr/>
    </dgm:pt>
  </dgm:ptLst>
  <dgm:cxnLst>
    <dgm:cxn modelId="{1C8FF893-0243-4E75-8D8D-7F2FCDE607F8}" srcId="{50253E03-A9D5-402E-B1B2-864DE51D6599}" destId="{41CF4E0D-42EC-491B-9262-8E33F4BDD672}" srcOrd="1" destOrd="0" parTransId="{0026EEF1-F535-4558-889F-3D419FE3F934}" sibTransId="{34785B50-AA55-49F4-9CF4-102AFE13EDC8}"/>
    <dgm:cxn modelId="{C64A621E-761E-4EAF-8E47-F6B8026673A3}" type="presOf" srcId="{663C5BD7-41B8-4FEA-850B-A97CB6968DD1}" destId="{524F1D8D-9B16-4630-87E5-C7B379FD2CE0}" srcOrd="0" destOrd="0" presId="urn:microsoft.com/office/officeart/2005/8/layout/orgChart1"/>
    <dgm:cxn modelId="{E1244D44-12B0-4D84-9F7A-A305745AC367}" type="presOf" srcId="{50253E03-A9D5-402E-B1B2-864DE51D6599}" destId="{38D94330-0311-42D4-9BAB-E6DA2406F9AA}" srcOrd="0" destOrd="0" presId="urn:microsoft.com/office/officeart/2005/8/layout/orgChart1"/>
    <dgm:cxn modelId="{479B397E-B5F8-426C-A2F3-26E1F92F21C1}" type="presOf" srcId="{4653D434-511C-46B3-BE79-80A3B228884A}" destId="{02FD79BC-0761-4546-9E26-FAC4C59BCD77}" srcOrd="0" destOrd="0" presId="urn:microsoft.com/office/officeart/2005/8/layout/orgChart1"/>
    <dgm:cxn modelId="{E84E1133-1FB8-4294-93E3-5D1A0A2C4A95}" type="presOf" srcId="{F7CF9CB2-A578-4D21-8A44-352FE70C6810}" destId="{18C91E92-9625-4465-A061-275362879B2E}" srcOrd="0" destOrd="0" presId="urn:microsoft.com/office/officeart/2005/8/layout/orgChart1"/>
    <dgm:cxn modelId="{22695C5C-324A-40A7-9873-02B9A4ECB2AD}" type="presOf" srcId="{AF2F8782-E530-4FAE-9F57-AFE9D05FF967}" destId="{8D0F48DE-3F33-4EAD-8F80-B65664F2398D}" srcOrd="0" destOrd="0" presId="urn:microsoft.com/office/officeart/2005/8/layout/orgChart1"/>
    <dgm:cxn modelId="{E5BC0746-A237-4216-B826-4A375EEB300C}" type="presOf" srcId="{37BDD064-E4D3-4372-86FF-61C8BC9B5F07}" destId="{80C60242-0155-4368-91F0-50B9097DEB15}" srcOrd="0" destOrd="0" presId="urn:microsoft.com/office/officeart/2005/8/layout/orgChart1"/>
    <dgm:cxn modelId="{15BCFF71-2E80-4087-8357-B468565C6D4C}" type="presOf" srcId="{E7AFE989-A2DE-416F-81D6-8542DB2CB363}" destId="{713FD76D-AF8B-4A0F-8FE7-61B2BE08F114}" srcOrd="1" destOrd="0" presId="urn:microsoft.com/office/officeart/2005/8/layout/orgChart1"/>
    <dgm:cxn modelId="{EE441176-C23A-4E69-9077-71DCE0A2FA4E}" type="presOf" srcId="{25254142-CC67-467C-BA15-0C561670F6EE}" destId="{23995DCF-27DA-4AA5-A034-FFF1DC43FE40}" srcOrd="0" destOrd="0" presId="urn:microsoft.com/office/officeart/2005/8/layout/orgChart1"/>
    <dgm:cxn modelId="{78DBA9F3-FF8F-4711-BE0E-6BCDF13D79EB}" type="presOf" srcId="{41CF4E0D-42EC-491B-9262-8E33F4BDD672}" destId="{2797BB21-A686-4B15-A85F-7A1B563ADF73}" srcOrd="0" destOrd="0" presId="urn:microsoft.com/office/officeart/2005/8/layout/orgChart1"/>
    <dgm:cxn modelId="{DCBF6E4A-C53E-4CA8-8F87-21FA65F0F7B3}" srcId="{41CF4E0D-42EC-491B-9262-8E33F4BDD672}" destId="{5450CA51-BD7D-4B7B-B72A-06C6AA444D02}" srcOrd="0" destOrd="0" parTransId="{37BDD064-E4D3-4372-86FF-61C8BC9B5F07}" sibTransId="{CF256328-F05F-4C8C-80DE-F99ED5154982}"/>
    <dgm:cxn modelId="{E550D19A-A3AE-437C-8494-067B2910D7C4}" srcId="{50253E03-A9D5-402E-B1B2-864DE51D6599}" destId="{4653D434-511C-46B3-BE79-80A3B228884A}" srcOrd="0" destOrd="0" parTransId="{5BA8AF9F-64BE-40EF-B00F-FC1E9645DE75}" sibTransId="{EC6E4EFA-ADA3-404F-A0EB-5E033289652B}"/>
    <dgm:cxn modelId="{2107F159-266B-42A8-BF82-749C57E110C2}" srcId="{4653D434-511C-46B3-BE79-80A3B228884A}" destId="{6D0ABF66-5AA4-432E-97BC-E3BF79B09223}" srcOrd="0" destOrd="0" parTransId="{6A8EA127-C2E9-46B2-AE43-7EC519E7F010}" sibTransId="{AB448C3D-7808-4B1F-AE3C-5FBD8CEF30FA}"/>
    <dgm:cxn modelId="{1B80627A-A9AA-4FA2-9211-5B9EDD5B132F}" srcId="{50253E03-A9D5-402E-B1B2-864DE51D6599}" destId="{AF2F8782-E530-4FAE-9F57-AFE9D05FF967}" srcOrd="2" destOrd="0" parTransId="{663C5BD7-41B8-4FEA-850B-A97CB6968DD1}" sibTransId="{43AA137D-1EA0-4B95-AA0F-2259E1A0A6C6}"/>
    <dgm:cxn modelId="{547E6510-FCED-4CB5-8FBB-7DD10C518756}" type="presOf" srcId="{4653D434-511C-46B3-BE79-80A3B228884A}" destId="{C1BF1E86-E4C9-4A72-AF1F-002B199160A5}" srcOrd="1" destOrd="0" presId="urn:microsoft.com/office/officeart/2005/8/layout/orgChart1"/>
    <dgm:cxn modelId="{E9A71D91-BDFC-469C-BE4A-7BF1F888821A}" type="presOf" srcId="{0026EEF1-F535-4558-889F-3D419FE3F934}" destId="{473397B7-9D98-47FB-9FA2-3CDEDD8AC080}" srcOrd="0" destOrd="0" presId="urn:microsoft.com/office/officeart/2005/8/layout/orgChart1"/>
    <dgm:cxn modelId="{8B544544-6858-457C-9B39-D3F7F9BC8C42}" type="presOf" srcId="{50253E03-A9D5-402E-B1B2-864DE51D6599}" destId="{FC8815EE-89C1-4CF9-9024-78A01FC18ADB}" srcOrd="1" destOrd="0" presId="urn:microsoft.com/office/officeart/2005/8/layout/orgChart1"/>
    <dgm:cxn modelId="{BFBCC77C-001B-4B4C-AC5E-08C75DC571F4}" type="presOf" srcId="{AF2F8782-E530-4FAE-9F57-AFE9D05FF967}" destId="{C0EE8F09-43AA-4FED-A1A4-E1AFE2B73454}" srcOrd="1" destOrd="0" presId="urn:microsoft.com/office/officeart/2005/8/layout/orgChart1"/>
    <dgm:cxn modelId="{DD0402A5-DC96-419B-97A2-72CA77101FFF}" srcId="{25254142-CC67-467C-BA15-0C561670F6EE}" destId="{50253E03-A9D5-402E-B1B2-864DE51D6599}" srcOrd="0" destOrd="0" parTransId="{FD8C905A-B707-4188-A6DA-ABB2976B6B36}" sibTransId="{319C820D-8FA0-4A1D-8C52-B64E2D2D45A6}"/>
    <dgm:cxn modelId="{A7B8029E-A7CF-43ED-B572-09958C7FF086}" type="presOf" srcId="{5450CA51-BD7D-4B7B-B72A-06C6AA444D02}" destId="{EA8BAA4E-9B8E-4675-883A-82B4AB1D2FE4}" srcOrd="0" destOrd="0" presId="urn:microsoft.com/office/officeart/2005/8/layout/orgChart1"/>
    <dgm:cxn modelId="{555E2AFB-9364-4ECB-84F6-7E252977B9F8}" type="presOf" srcId="{6D0ABF66-5AA4-432E-97BC-E3BF79B09223}" destId="{7FF8D03A-587F-46B6-81CF-6675E3841179}" srcOrd="0" destOrd="0" presId="urn:microsoft.com/office/officeart/2005/8/layout/orgChart1"/>
    <dgm:cxn modelId="{0C71572F-6399-4E31-9B72-546B290B833C}" srcId="{AF2F8782-E530-4FAE-9F57-AFE9D05FF967}" destId="{E7AFE989-A2DE-416F-81D6-8542DB2CB363}" srcOrd="0" destOrd="0" parTransId="{F7CF9CB2-A578-4D21-8A44-352FE70C6810}" sibTransId="{238B8899-D7A3-4E28-A7F0-69559D20A215}"/>
    <dgm:cxn modelId="{33A13342-EC88-4618-85FC-01DB51992BF7}" type="presOf" srcId="{6D0ABF66-5AA4-432E-97BC-E3BF79B09223}" destId="{2392A987-B97A-4501-8982-EA8FB71DF945}" srcOrd="1" destOrd="0" presId="urn:microsoft.com/office/officeart/2005/8/layout/orgChart1"/>
    <dgm:cxn modelId="{313F7D28-F693-4330-BC2A-E4B480E25EE9}" type="presOf" srcId="{5450CA51-BD7D-4B7B-B72A-06C6AA444D02}" destId="{B601BF69-4ECA-4CC4-8E47-A2810DA020B2}" srcOrd="1" destOrd="0" presId="urn:microsoft.com/office/officeart/2005/8/layout/orgChart1"/>
    <dgm:cxn modelId="{CB042CEC-418D-4D3B-AA19-00341B06F9F8}" type="presOf" srcId="{E7AFE989-A2DE-416F-81D6-8542DB2CB363}" destId="{B2C788AA-831A-421F-8E13-566BE33308E0}" srcOrd="0" destOrd="0" presId="urn:microsoft.com/office/officeart/2005/8/layout/orgChart1"/>
    <dgm:cxn modelId="{7CD65213-3BA3-461B-A747-BACD14DFE314}" type="presOf" srcId="{41CF4E0D-42EC-491B-9262-8E33F4BDD672}" destId="{BB47CEA4-A348-4A60-9E87-31FA4D2496BB}" srcOrd="1" destOrd="0" presId="urn:microsoft.com/office/officeart/2005/8/layout/orgChart1"/>
    <dgm:cxn modelId="{DC7D9369-B085-46A2-9785-E5EE39413748}" type="presOf" srcId="{5BA8AF9F-64BE-40EF-B00F-FC1E9645DE75}" destId="{E701A129-360F-47D2-A0EF-BC4F296190AC}" srcOrd="0" destOrd="0" presId="urn:microsoft.com/office/officeart/2005/8/layout/orgChart1"/>
    <dgm:cxn modelId="{D5D48FCC-F4FD-4EFA-A32E-9641DA2221F7}" type="presOf" srcId="{6A8EA127-C2E9-46B2-AE43-7EC519E7F010}" destId="{B1D3DAE9-17A3-41DA-A4FF-D31213FF2C0A}" srcOrd="0" destOrd="0" presId="urn:microsoft.com/office/officeart/2005/8/layout/orgChart1"/>
    <dgm:cxn modelId="{6FB15E91-DE43-4F9D-BC19-91099DC9C81F}" type="presParOf" srcId="{23995DCF-27DA-4AA5-A034-FFF1DC43FE40}" destId="{B4ECB34F-9D79-4713-AB25-99EBFCFC5764}" srcOrd="0" destOrd="0" presId="urn:microsoft.com/office/officeart/2005/8/layout/orgChart1"/>
    <dgm:cxn modelId="{45012211-3EB1-4B16-9021-38A096B42ED1}" type="presParOf" srcId="{B4ECB34F-9D79-4713-AB25-99EBFCFC5764}" destId="{82514661-81EB-4BA4-9FF7-852BC91EFCF3}" srcOrd="0" destOrd="0" presId="urn:microsoft.com/office/officeart/2005/8/layout/orgChart1"/>
    <dgm:cxn modelId="{DE6C85B4-27BD-4738-9107-B7F9D308A858}" type="presParOf" srcId="{82514661-81EB-4BA4-9FF7-852BC91EFCF3}" destId="{38D94330-0311-42D4-9BAB-E6DA2406F9AA}" srcOrd="0" destOrd="0" presId="urn:microsoft.com/office/officeart/2005/8/layout/orgChart1"/>
    <dgm:cxn modelId="{5BA485BD-507E-4A55-AB9D-5279469F43B1}" type="presParOf" srcId="{82514661-81EB-4BA4-9FF7-852BC91EFCF3}" destId="{FC8815EE-89C1-4CF9-9024-78A01FC18ADB}" srcOrd="1" destOrd="0" presId="urn:microsoft.com/office/officeart/2005/8/layout/orgChart1"/>
    <dgm:cxn modelId="{0F417A19-ED80-44F3-B937-53C633AF4B28}" type="presParOf" srcId="{B4ECB34F-9D79-4713-AB25-99EBFCFC5764}" destId="{E3A03436-3CB6-411D-9E4A-B33B24A3F596}" srcOrd="1" destOrd="0" presId="urn:microsoft.com/office/officeart/2005/8/layout/orgChart1"/>
    <dgm:cxn modelId="{CEED1162-0D0C-4D9D-A51C-56B480B36665}" type="presParOf" srcId="{E3A03436-3CB6-411D-9E4A-B33B24A3F596}" destId="{E701A129-360F-47D2-A0EF-BC4F296190AC}" srcOrd="0" destOrd="0" presId="urn:microsoft.com/office/officeart/2005/8/layout/orgChart1"/>
    <dgm:cxn modelId="{A2C4801E-84F0-4F4E-B43E-CB22C44D261B}" type="presParOf" srcId="{E3A03436-3CB6-411D-9E4A-B33B24A3F596}" destId="{476EED32-DC80-4134-BA7E-6D68116C32B8}" srcOrd="1" destOrd="0" presId="urn:microsoft.com/office/officeart/2005/8/layout/orgChart1"/>
    <dgm:cxn modelId="{ED7C66AD-F33E-493A-AEA4-EDD82EA96652}" type="presParOf" srcId="{476EED32-DC80-4134-BA7E-6D68116C32B8}" destId="{E68D7588-711C-404C-BF4B-97BE233FF4DC}" srcOrd="0" destOrd="0" presId="urn:microsoft.com/office/officeart/2005/8/layout/orgChart1"/>
    <dgm:cxn modelId="{90F6BFEE-E1BB-4036-B37A-DD8589D7B4B6}" type="presParOf" srcId="{E68D7588-711C-404C-BF4B-97BE233FF4DC}" destId="{02FD79BC-0761-4546-9E26-FAC4C59BCD77}" srcOrd="0" destOrd="0" presId="urn:microsoft.com/office/officeart/2005/8/layout/orgChart1"/>
    <dgm:cxn modelId="{0F90DC24-A346-47E1-A9CF-D317CD95DC15}" type="presParOf" srcId="{E68D7588-711C-404C-BF4B-97BE233FF4DC}" destId="{C1BF1E86-E4C9-4A72-AF1F-002B199160A5}" srcOrd="1" destOrd="0" presId="urn:microsoft.com/office/officeart/2005/8/layout/orgChart1"/>
    <dgm:cxn modelId="{B216A0BD-1E93-4D17-8257-AE0E2A6E76B4}" type="presParOf" srcId="{476EED32-DC80-4134-BA7E-6D68116C32B8}" destId="{FA471CB5-38AF-4B94-9CB8-165A200B64AE}" srcOrd="1" destOrd="0" presId="urn:microsoft.com/office/officeart/2005/8/layout/orgChart1"/>
    <dgm:cxn modelId="{401F8881-47FC-453C-B8C0-6FF0E3E95BB1}" type="presParOf" srcId="{FA471CB5-38AF-4B94-9CB8-165A200B64AE}" destId="{B1D3DAE9-17A3-41DA-A4FF-D31213FF2C0A}" srcOrd="0" destOrd="0" presId="urn:microsoft.com/office/officeart/2005/8/layout/orgChart1"/>
    <dgm:cxn modelId="{7217A780-79DD-4417-A73F-EE5CA2C6FF01}" type="presParOf" srcId="{FA471CB5-38AF-4B94-9CB8-165A200B64AE}" destId="{F810C4F2-FC41-49FF-82EB-3CBFBA5678CF}" srcOrd="1" destOrd="0" presId="urn:microsoft.com/office/officeart/2005/8/layout/orgChart1"/>
    <dgm:cxn modelId="{A55BC94A-439B-4D08-B062-1D62E6D932C7}" type="presParOf" srcId="{F810C4F2-FC41-49FF-82EB-3CBFBA5678CF}" destId="{DFACF8C9-14D5-4F25-A5D5-417DE97CA3A8}" srcOrd="0" destOrd="0" presId="urn:microsoft.com/office/officeart/2005/8/layout/orgChart1"/>
    <dgm:cxn modelId="{3B0DFC39-2F10-49E8-82E3-20447FD09C6E}" type="presParOf" srcId="{DFACF8C9-14D5-4F25-A5D5-417DE97CA3A8}" destId="{7FF8D03A-587F-46B6-81CF-6675E3841179}" srcOrd="0" destOrd="0" presId="urn:microsoft.com/office/officeart/2005/8/layout/orgChart1"/>
    <dgm:cxn modelId="{07C73F80-CFF9-4FB2-A9A1-08DF3108F981}" type="presParOf" srcId="{DFACF8C9-14D5-4F25-A5D5-417DE97CA3A8}" destId="{2392A987-B97A-4501-8982-EA8FB71DF945}" srcOrd="1" destOrd="0" presId="urn:microsoft.com/office/officeart/2005/8/layout/orgChart1"/>
    <dgm:cxn modelId="{654FBF2F-EB16-4FCF-93EB-F9023E225F62}" type="presParOf" srcId="{F810C4F2-FC41-49FF-82EB-3CBFBA5678CF}" destId="{B316AD93-BC34-4C35-8A2C-09BBBAA47CB7}" srcOrd="1" destOrd="0" presId="urn:microsoft.com/office/officeart/2005/8/layout/orgChart1"/>
    <dgm:cxn modelId="{316E8638-F77E-4644-A17E-C48C3411C5DC}" type="presParOf" srcId="{F810C4F2-FC41-49FF-82EB-3CBFBA5678CF}" destId="{56338ED8-97B0-4E79-AD31-0BE3DCEC783B}" srcOrd="2" destOrd="0" presId="urn:microsoft.com/office/officeart/2005/8/layout/orgChart1"/>
    <dgm:cxn modelId="{1AE78961-6416-429A-BAC3-551F09DB3C0B}" type="presParOf" srcId="{476EED32-DC80-4134-BA7E-6D68116C32B8}" destId="{B57CD1E2-331A-4113-A2DD-6C53F3F9B733}" srcOrd="2" destOrd="0" presId="urn:microsoft.com/office/officeart/2005/8/layout/orgChart1"/>
    <dgm:cxn modelId="{46FBAB74-741D-4B80-A471-BB20804D8D85}" type="presParOf" srcId="{E3A03436-3CB6-411D-9E4A-B33B24A3F596}" destId="{473397B7-9D98-47FB-9FA2-3CDEDD8AC080}" srcOrd="2" destOrd="0" presId="urn:microsoft.com/office/officeart/2005/8/layout/orgChart1"/>
    <dgm:cxn modelId="{C8FAF249-FE42-4B8F-9809-D114662AE530}" type="presParOf" srcId="{E3A03436-3CB6-411D-9E4A-B33B24A3F596}" destId="{BF4A4FFB-9BCB-40E8-8243-8ADC5E9EC0A7}" srcOrd="3" destOrd="0" presId="urn:microsoft.com/office/officeart/2005/8/layout/orgChart1"/>
    <dgm:cxn modelId="{76A4864F-68D2-4DF5-B1EC-87B2637DA516}" type="presParOf" srcId="{BF4A4FFB-9BCB-40E8-8243-8ADC5E9EC0A7}" destId="{BC7FAE4B-881A-46F6-8923-77D9D0494E4D}" srcOrd="0" destOrd="0" presId="urn:microsoft.com/office/officeart/2005/8/layout/orgChart1"/>
    <dgm:cxn modelId="{F54A334F-DB08-4A20-9EEA-6F36FF630808}" type="presParOf" srcId="{BC7FAE4B-881A-46F6-8923-77D9D0494E4D}" destId="{2797BB21-A686-4B15-A85F-7A1B563ADF73}" srcOrd="0" destOrd="0" presId="urn:microsoft.com/office/officeart/2005/8/layout/orgChart1"/>
    <dgm:cxn modelId="{DE63D8CE-C2BF-44D3-A189-20842A47262A}" type="presParOf" srcId="{BC7FAE4B-881A-46F6-8923-77D9D0494E4D}" destId="{BB47CEA4-A348-4A60-9E87-31FA4D2496BB}" srcOrd="1" destOrd="0" presId="urn:microsoft.com/office/officeart/2005/8/layout/orgChart1"/>
    <dgm:cxn modelId="{D5A37C81-E72E-4494-B017-4B84111818D7}" type="presParOf" srcId="{BF4A4FFB-9BCB-40E8-8243-8ADC5E9EC0A7}" destId="{5A9500EB-3230-4FB3-BC44-FDC46E463F08}" srcOrd="1" destOrd="0" presId="urn:microsoft.com/office/officeart/2005/8/layout/orgChart1"/>
    <dgm:cxn modelId="{6846A5E6-F68A-4C3F-B6D7-272E7E69C2A9}" type="presParOf" srcId="{5A9500EB-3230-4FB3-BC44-FDC46E463F08}" destId="{80C60242-0155-4368-91F0-50B9097DEB15}" srcOrd="0" destOrd="0" presId="urn:microsoft.com/office/officeart/2005/8/layout/orgChart1"/>
    <dgm:cxn modelId="{696E67FC-78A1-4CAD-AE80-FF1DC8A209F2}" type="presParOf" srcId="{5A9500EB-3230-4FB3-BC44-FDC46E463F08}" destId="{BBDA0F44-7453-40BA-811A-FCCAC9AABD55}" srcOrd="1" destOrd="0" presId="urn:microsoft.com/office/officeart/2005/8/layout/orgChart1"/>
    <dgm:cxn modelId="{5530BC2F-32D6-479A-93B1-B404BEBA2E1E}" type="presParOf" srcId="{BBDA0F44-7453-40BA-811A-FCCAC9AABD55}" destId="{83C7AEEF-E214-47D1-AAB0-D29A448001C6}" srcOrd="0" destOrd="0" presId="urn:microsoft.com/office/officeart/2005/8/layout/orgChart1"/>
    <dgm:cxn modelId="{3DE04101-3796-4C97-8597-13F07CD1C289}" type="presParOf" srcId="{83C7AEEF-E214-47D1-AAB0-D29A448001C6}" destId="{EA8BAA4E-9B8E-4675-883A-82B4AB1D2FE4}" srcOrd="0" destOrd="0" presId="urn:microsoft.com/office/officeart/2005/8/layout/orgChart1"/>
    <dgm:cxn modelId="{ADDD1130-6C57-49DF-85D9-920BA181BD14}" type="presParOf" srcId="{83C7AEEF-E214-47D1-AAB0-D29A448001C6}" destId="{B601BF69-4ECA-4CC4-8E47-A2810DA020B2}" srcOrd="1" destOrd="0" presId="urn:microsoft.com/office/officeart/2005/8/layout/orgChart1"/>
    <dgm:cxn modelId="{922BB180-C7DE-4460-8A8B-3AAFF7ED5D09}" type="presParOf" srcId="{BBDA0F44-7453-40BA-811A-FCCAC9AABD55}" destId="{438D3F20-5354-4BF4-9DDB-84ECF4F14E7D}" srcOrd="1" destOrd="0" presId="urn:microsoft.com/office/officeart/2005/8/layout/orgChart1"/>
    <dgm:cxn modelId="{5055031C-CFC5-490C-9107-6AE27E2DDEFA}" type="presParOf" srcId="{BBDA0F44-7453-40BA-811A-FCCAC9AABD55}" destId="{89183052-21E0-4123-8304-77884CB734A6}" srcOrd="2" destOrd="0" presId="urn:microsoft.com/office/officeart/2005/8/layout/orgChart1"/>
    <dgm:cxn modelId="{244A0B45-6689-458B-AEB3-ECCC1FE67CF0}" type="presParOf" srcId="{BF4A4FFB-9BCB-40E8-8243-8ADC5E9EC0A7}" destId="{0313077C-7B73-4230-B2F8-14C103267C16}" srcOrd="2" destOrd="0" presId="urn:microsoft.com/office/officeart/2005/8/layout/orgChart1"/>
    <dgm:cxn modelId="{B82869EC-0EAD-4A6D-9B78-21557BAB7969}" type="presParOf" srcId="{E3A03436-3CB6-411D-9E4A-B33B24A3F596}" destId="{524F1D8D-9B16-4630-87E5-C7B379FD2CE0}" srcOrd="4" destOrd="0" presId="urn:microsoft.com/office/officeart/2005/8/layout/orgChart1"/>
    <dgm:cxn modelId="{913D4E84-3146-4F69-9EE9-48A302D8D978}" type="presParOf" srcId="{E3A03436-3CB6-411D-9E4A-B33B24A3F596}" destId="{4E02B569-5B95-4EE5-B864-26C2037666C2}" srcOrd="5" destOrd="0" presId="urn:microsoft.com/office/officeart/2005/8/layout/orgChart1"/>
    <dgm:cxn modelId="{3A8D9516-1409-4F85-9387-BAB14B762CB3}" type="presParOf" srcId="{4E02B569-5B95-4EE5-B864-26C2037666C2}" destId="{F183638E-FFA2-4598-9807-18442D575E3C}" srcOrd="0" destOrd="0" presId="urn:microsoft.com/office/officeart/2005/8/layout/orgChart1"/>
    <dgm:cxn modelId="{F0F68F57-A297-4C05-A44D-47C690BEA840}" type="presParOf" srcId="{F183638E-FFA2-4598-9807-18442D575E3C}" destId="{8D0F48DE-3F33-4EAD-8F80-B65664F2398D}" srcOrd="0" destOrd="0" presId="urn:microsoft.com/office/officeart/2005/8/layout/orgChart1"/>
    <dgm:cxn modelId="{2FFF9F65-A23F-4C6B-A12D-524E70925774}" type="presParOf" srcId="{F183638E-FFA2-4598-9807-18442D575E3C}" destId="{C0EE8F09-43AA-4FED-A1A4-E1AFE2B73454}" srcOrd="1" destOrd="0" presId="urn:microsoft.com/office/officeart/2005/8/layout/orgChart1"/>
    <dgm:cxn modelId="{D9C5AE6B-AAD4-4158-86CF-CDB40BC7EF8C}" type="presParOf" srcId="{4E02B569-5B95-4EE5-B864-26C2037666C2}" destId="{A0607793-C533-4B21-A95D-3CC8DADA00FB}" srcOrd="1" destOrd="0" presId="urn:microsoft.com/office/officeart/2005/8/layout/orgChart1"/>
    <dgm:cxn modelId="{F7127A42-7345-4850-A908-193E1821CA2D}" type="presParOf" srcId="{A0607793-C533-4B21-A95D-3CC8DADA00FB}" destId="{18C91E92-9625-4465-A061-275362879B2E}" srcOrd="0" destOrd="0" presId="urn:microsoft.com/office/officeart/2005/8/layout/orgChart1"/>
    <dgm:cxn modelId="{4FFD8A6F-5589-4915-8145-9B4595F50668}" type="presParOf" srcId="{A0607793-C533-4B21-A95D-3CC8DADA00FB}" destId="{DC8ADD96-5CE4-4786-8280-5CD1A42122FC}" srcOrd="1" destOrd="0" presId="urn:microsoft.com/office/officeart/2005/8/layout/orgChart1"/>
    <dgm:cxn modelId="{1F37CF10-4381-4CBC-AC8D-4C10B13518AE}" type="presParOf" srcId="{DC8ADD96-5CE4-4786-8280-5CD1A42122FC}" destId="{A93922FB-F73B-41CE-ABE6-95187B3CA2BC}" srcOrd="0" destOrd="0" presId="urn:microsoft.com/office/officeart/2005/8/layout/orgChart1"/>
    <dgm:cxn modelId="{D4645367-65AB-474E-9156-59D7CF2FEA05}" type="presParOf" srcId="{A93922FB-F73B-41CE-ABE6-95187B3CA2BC}" destId="{B2C788AA-831A-421F-8E13-566BE33308E0}" srcOrd="0" destOrd="0" presId="urn:microsoft.com/office/officeart/2005/8/layout/orgChart1"/>
    <dgm:cxn modelId="{7ABC15A8-74C4-4498-B6BD-FE5EA078514A}" type="presParOf" srcId="{A93922FB-F73B-41CE-ABE6-95187B3CA2BC}" destId="{713FD76D-AF8B-4A0F-8FE7-61B2BE08F114}" srcOrd="1" destOrd="0" presId="urn:microsoft.com/office/officeart/2005/8/layout/orgChart1"/>
    <dgm:cxn modelId="{8D0FC549-0F74-41A0-A415-1F4EBF388985}" type="presParOf" srcId="{DC8ADD96-5CE4-4786-8280-5CD1A42122FC}" destId="{4681CB7D-98B1-425D-BB37-079F26266547}" srcOrd="1" destOrd="0" presId="urn:microsoft.com/office/officeart/2005/8/layout/orgChart1"/>
    <dgm:cxn modelId="{019E21AC-5087-4020-B279-44FE6C5EC456}" type="presParOf" srcId="{DC8ADD96-5CE4-4786-8280-5CD1A42122FC}" destId="{FB2544E9-441A-4194-A9FF-9D86689FA0BD}" srcOrd="2" destOrd="0" presId="urn:microsoft.com/office/officeart/2005/8/layout/orgChart1"/>
    <dgm:cxn modelId="{064AA285-DECA-43AD-890C-B042E71B8D59}" type="presParOf" srcId="{4E02B569-5B95-4EE5-B864-26C2037666C2}" destId="{E47AE3D0-BA75-4DF3-BD0A-55F3F0B9B619}" srcOrd="2" destOrd="0" presId="urn:microsoft.com/office/officeart/2005/8/layout/orgChart1"/>
    <dgm:cxn modelId="{D14FAFBF-61F7-495C-B2D2-6D7C5217FF04}" type="presParOf" srcId="{B4ECB34F-9D79-4713-AB25-99EBFCFC5764}" destId="{599DA815-AD1C-4DB7-9E21-6DFE0450E1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5254142-CC67-467C-BA15-0C561670F6E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50253E03-A9D5-402E-B1B2-864DE51D6599}">
      <dgm:prSet phldrT="[Text]" custT="1"/>
      <dgm:spPr/>
      <dgm:t>
        <a:bodyPr/>
        <a:lstStyle/>
        <a:p>
          <a:r>
            <a:rPr lang="bs-Latn-BA" sz="1400" b="1" dirty="0" smtClean="0">
              <a:latin typeface="Arial Narrow" pitchFamily="34" charset="0"/>
            </a:rPr>
            <a:t>Investicija</a:t>
          </a:r>
          <a:endParaRPr lang="bs-Latn-BA" sz="1400" b="1" dirty="0">
            <a:latin typeface="Arial Narrow" pitchFamily="34" charset="0"/>
          </a:endParaRPr>
        </a:p>
      </dgm:t>
    </dgm:pt>
    <dgm:pt modelId="{FD8C905A-B707-4188-A6DA-ABB2976B6B36}" type="par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19C820D-8FA0-4A1D-8C52-B64E2D2D45A6}" type="sib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1CF4E0D-42EC-491B-9262-8E33F4BDD672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okoliša/životne sredine</a:t>
          </a:r>
          <a:endParaRPr lang="bs-Latn-BA" sz="1200" b="1" dirty="0">
            <a:latin typeface="Arial Narrow" pitchFamily="34" charset="0"/>
          </a:endParaRPr>
        </a:p>
      </dgm:t>
    </dgm:pt>
    <dgm:pt modelId="{0026EEF1-F535-4558-889F-3D419FE3F934}" type="par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4785B50-AA55-49F4-9CF4-102AFE13EDC8}" type="sib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AF2F8782-E530-4FAE-9F57-AFE9D05FF967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na radu</a:t>
          </a:r>
          <a:endParaRPr lang="bs-Latn-BA" sz="1200" b="1" dirty="0">
            <a:latin typeface="Arial Narrow" pitchFamily="34" charset="0"/>
          </a:endParaRPr>
        </a:p>
      </dgm:t>
    </dgm:pt>
    <dgm:pt modelId="{663C5BD7-41B8-4FEA-850B-A97CB6968DD1}" type="par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3AA137D-1EA0-4B95-AA0F-2259E1A0A6C6}" type="sib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5450CA51-BD7D-4B7B-B72A-06C6AA444D02}">
      <dgm:prSet phldrT="[Text]" custT="1"/>
      <dgm:spPr/>
      <dgm:t>
        <a:bodyPr/>
        <a:lstStyle/>
        <a:p>
          <a:r>
            <a:rPr lang="hr-HR" sz="1000" b="0" baseline="0" dirty="0" smtClean="0">
              <a:solidFill>
                <a:schemeClr val="bg1"/>
              </a:solidFill>
              <a:latin typeface="Arial Narrow" pitchFamily="34" charset="0"/>
            </a:rPr>
            <a:t>Direktiva 2008/98/EZ Europskog parlamenta i Vijeća o otpadu i stavljanju van snage određenih direktiva</a:t>
          </a:r>
          <a:endParaRPr lang="bs-Latn-BA" sz="1000" b="0" baseline="0" dirty="0" smtClean="0">
            <a:solidFill>
              <a:schemeClr val="bg1"/>
            </a:solidFill>
            <a:latin typeface="Arial Narrow" pitchFamily="34" charset="0"/>
          </a:endParaRPr>
        </a:p>
        <a:p>
          <a:r>
            <a:rPr lang="bs-Latn-BA" sz="1000" b="0" baseline="0" dirty="0" smtClean="0">
              <a:solidFill>
                <a:schemeClr val="bg1"/>
              </a:solidFill>
              <a:latin typeface="Arial Narrow" pitchFamily="34" charset="0"/>
            </a:rPr>
            <a:t>Direktiva 2008/98/EZ Europskog parlamenta i Vijeća o otpadu i stavljanju van snage određenih direktiva</a:t>
          </a:r>
        </a:p>
      </dgm:t>
    </dgm:pt>
    <dgm:pt modelId="{37BDD064-E4D3-4372-86FF-61C8BC9B5F07}" type="par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CF256328-F05F-4C8C-80DE-F99ED5154982}" type="sib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E7AFE989-A2DE-416F-81D6-8542DB2CB363}">
      <dgm:prSet phldrT="[Text]" custT="1"/>
      <dgm:spPr/>
      <dgm:t>
        <a:bodyPr/>
        <a:lstStyle/>
        <a:p>
          <a:r>
            <a:rPr lang="bs-Latn-BA" sz="1000" dirty="0" smtClean="0">
              <a:latin typeface="Arial Narrow" pitchFamily="34" charset="0"/>
            </a:rPr>
            <a:t>Direktiva 2014/35/EU o usklađivanju zakonodavstava država članica u odnosu na stavljanje na raspolaganje na tržištu električne opreme namijenjene za upotrebu unutar određenih naponskih granica</a:t>
          </a:r>
        </a:p>
        <a:p>
          <a:r>
            <a:rPr lang="bs-Latn-BA" sz="1000" dirty="0" smtClean="0">
              <a:latin typeface="Arial Narrow" pitchFamily="34" charset="0"/>
            </a:rPr>
            <a:t>Direktiva</a:t>
          </a:r>
          <a:r>
            <a:rPr lang="en-US" sz="1000" dirty="0" smtClean="0">
              <a:latin typeface="Arial Narrow" pitchFamily="34" charset="0"/>
            </a:rPr>
            <a:t> 2006/42/EZ o </a:t>
          </a:r>
          <a:r>
            <a:rPr lang="bs-Latn-BA" sz="1000" dirty="0" smtClean="0">
              <a:latin typeface="Arial Narrow" pitchFamily="34" charset="0"/>
            </a:rPr>
            <a:t>strojevima i </a:t>
          </a:r>
          <a:r>
            <a:rPr lang="en-US" sz="1000" dirty="0" smtClean="0">
              <a:latin typeface="Arial Narrow" pitchFamily="34" charset="0"/>
            </a:rPr>
            <a:t>o </a:t>
          </a:r>
          <a:r>
            <a:rPr lang="bs-Latn-BA" sz="1000" dirty="0" smtClean="0">
              <a:latin typeface="Arial Narrow" pitchFamily="34" charset="0"/>
            </a:rPr>
            <a:t>izmjeni Direktiv</a:t>
          </a:r>
          <a:r>
            <a:rPr lang="en-US" sz="1000" dirty="0" smtClean="0">
              <a:latin typeface="Arial Narrow" pitchFamily="34" charset="0"/>
            </a:rPr>
            <a:t>e 95/16/EZ </a:t>
          </a:r>
          <a:endParaRPr lang="bs-Latn-BA" sz="1000" dirty="0" smtClean="0">
            <a:latin typeface="Arial Narrow" pitchFamily="34" charset="0"/>
          </a:endParaRPr>
        </a:p>
        <a:p>
          <a:r>
            <a:rPr lang="bs-Latn-BA" sz="1000" dirty="0" smtClean="0">
              <a:latin typeface="Arial Narrow" pitchFamily="34" charset="0"/>
            </a:rPr>
            <a:t>Direktiva 2014/30/EZ o usklađivanju zakonodavstava država članica u odosu na elektromagnetsku kompatibilnost</a:t>
          </a:r>
          <a:endParaRPr lang="bs-Latn-BA" sz="1000" b="0" dirty="0" smtClean="0">
            <a:solidFill>
              <a:schemeClr val="bg1"/>
            </a:solidFill>
            <a:latin typeface="Arial Narrow" pitchFamily="34" charset="0"/>
          </a:endParaRPr>
        </a:p>
      </dgm:t>
    </dgm:pt>
    <dgm:pt modelId="{238B8899-D7A3-4E28-A7F0-69559D20A215}" type="sib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F7CF9CB2-A578-4D21-8A44-352FE70C6810}" type="par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23995DCF-27DA-4AA5-A034-FFF1DC43FE40}" type="pres">
      <dgm:prSet presAssocID="{25254142-CC67-467C-BA15-0C561670F6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ECB34F-9D79-4713-AB25-99EBFCFC5764}" type="pres">
      <dgm:prSet presAssocID="{50253E03-A9D5-402E-B1B2-864DE51D6599}" presName="hierRoot1" presStyleCnt="0">
        <dgm:presLayoutVars>
          <dgm:hierBranch val="init"/>
        </dgm:presLayoutVars>
      </dgm:prSet>
      <dgm:spPr/>
    </dgm:pt>
    <dgm:pt modelId="{82514661-81EB-4BA4-9FF7-852BC91EFCF3}" type="pres">
      <dgm:prSet presAssocID="{50253E03-A9D5-402E-B1B2-864DE51D6599}" presName="rootComposite1" presStyleCnt="0"/>
      <dgm:spPr/>
    </dgm:pt>
    <dgm:pt modelId="{38D94330-0311-42D4-9BAB-E6DA2406F9AA}" type="pres">
      <dgm:prSet presAssocID="{50253E03-A9D5-402E-B1B2-864DE51D6599}" presName="rootText1" presStyleLbl="node0" presStyleIdx="0" presStyleCnt="1" custLinFactNeighborX="1609" custLinFactNeighborY="6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8815EE-89C1-4CF9-9024-78A01FC18ADB}" type="pres">
      <dgm:prSet presAssocID="{50253E03-A9D5-402E-B1B2-864DE51D659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A03436-3CB6-411D-9E4A-B33B24A3F596}" type="pres">
      <dgm:prSet presAssocID="{50253E03-A9D5-402E-B1B2-864DE51D6599}" presName="hierChild2" presStyleCnt="0"/>
      <dgm:spPr/>
    </dgm:pt>
    <dgm:pt modelId="{473397B7-9D98-47FB-9FA2-3CDEDD8AC080}" type="pres">
      <dgm:prSet presAssocID="{0026EEF1-F535-4558-889F-3D419FE3F93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F4A4FFB-9BCB-40E8-8243-8ADC5E9EC0A7}" type="pres">
      <dgm:prSet presAssocID="{41CF4E0D-42EC-491B-9262-8E33F4BDD672}" presName="hierRoot2" presStyleCnt="0">
        <dgm:presLayoutVars>
          <dgm:hierBranch val="init"/>
        </dgm:presLayoutVars>
      </dgm:prSet>
      <dgm:spPr/>
    </dgm:pt>
    <dgm:pt modelId="{BC7FAE4B-881A-46F6-8923-77D9D0494E4D}" type="pres">
      <dgm:prSet presAssocID="{41CF4E0D-42EC-491B-9262-8E33F4BDD672}" presName="rootComposite" presStyleCnt="0"/>
      <dgm:spPr/>
    </dgm:pt>
    <dgm:pt modelId="{2797BB21-A686-4B15-A85F-7A1B563ADF73}" type="pres">
      <dgm:prSet presAssocID="{41CF4E0D-42EC-491B-9262-8E33F4BDD67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47CEA4-A348-4A60-9E87-31FA4D2496BB}" type="pres">
      <dgm:prSet presAssocID="{41CF4E0D-42EC-491B-9262-8E33F4BDD672}" presName="rootConnector" presStyleLbl="node2" presStyleIdx="0" presStyleCnt="2"/>
      <dgm:spPr/>
      <dgm:t>
        <a:bodyPr/>
        <a:lstStyle/>
        <a:p>
          <a:endParaRPr lang="en-US"/>
        </a:p>
      </dgm:t>
    </dgm:pt>
    <dgm:pt modelId="{5A9500EB-3230-4FB3-BC44-FDC46E463F08}" type="pres">
      <dgm:prSet presAssocID="{41CF4E0D-42EC-491B-9262-8E33F4BDD672}" presName="hierChild4" presStyleCnt="0"/>
      <dgm:spPr/>
    </dgm:pt>
    <dgm:pt modelId="{80C60242-0155-4368-91F0-50B9097DEB15}" type="pres">
      <dgm:prSet presAssocID="{37BDD064-E4D3-4372-86FF-61C8BC9B5F07}" presName="Name37" presStyleLbl="parChTrans1D3" presStyleIdx="0" presStyleCnt="2"/>
      <dgm:spPr/>
      <dgm:t>
        <a:bodyPr/>
        <a:lstStyle/>
        <a:p>
          <a:endParaRPr lang="en-US"/>
        </a:p>
      </dgm:t>
    </dgm:pt>
    <dgm:pt modelId="{BBDA0F44-7453-40BA-811A-FCCAC9AABD55}" type="pres">
      <dgm:prSet presAssocID="{5450CA51-BD7D-4B7B-B72A-06C6AA444D02}" presName="hierRoot2" presStyleCnt="0">
        <dgm:presLayoutVars>
          <dgm:hierBranch val="init"/>
        </dgm:presLayoutVars>
      </dgm:prSet>
      <dgm:spPr/>
    </dgm:pt>
    <dgm:pt modelId="{83C7AEEF-E214-47D1-AAB0-D29A448001C6}" type="pres">
      <dgm:prSet presAssocID="{5450CA51-BD7D-4B7B-B72A-06C6AA444D02}" presName="rootComposite" presStyleCnt="0"/>
      <dgm:spPr/>
    </dgm:pt>
    <dgm:pt modelId="{EA8BAA4E-9B8E-4675-883A-82B4AB1D2FE4}" type="pres">
      <dgm:prSet presAssocID="{5450CA51-BD7D-4B7B-B72A-06C6AA444D02}" presName="rootText" presStyleLbl="node3" presStyleIdx="0" presStyleCnt="2" custScaleX="111059" custScaleY="160799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B601BF69-4ECA-4CC4-8E47-A2810DA020B2}" type="pres">
      <dgm:prSet presAssocID="{5450CA51-BD7D-4B7B-B72A-06C6AA444D02}" presName="rootConnector" presStyleLbl="node3" presStyleIdx="0" presStyleCnt="2"/>
      <dgm:spPr/>
      <dgm:t>
        <a:bodyPr/>
        <a:lstStyle/>
        <a:p>
          <a:endParaRPr lang="en-US"/>
        </a:p>
      </dgm:t>
    </dgm:pt>
    <dgm:pt modelId="{438D3F20-5354-4BF4-9DDB-84ECF4F14E7D}" type="pres">
      <dgm:prSet presAssocID="{5450CA51-BD7D-4B7B-B72A-06C6AA444D02}" presName="hierChild4" presStyleCnt="0"/>
      <dgm:spPr/>
    </dgm:pt>
    <dgm:pt modelId="{89183052-21E0-4123-8304-77884CB734A6}" type="pres">
      <dgm:prSet presAssocID="{5450CA51-BD7D-4B7B-B72A-06C6AA444D02}" presName="hierChild5" presStyleCnt="0"/>
      <dgm:spPr/>
    </dgm:pt>
    <dgm:pt modelId="{0313077C-7B73-4230-B2F8-14C103267C16}" type="pres">
      <dgm:prSet presAssocID="{41CF4E0D-42EC-491B-9262-8E33F4BDD672}" presName="hierChild5" presStyleCnt="0"/>
      <dgm:spPr/>
    </dgm:pt>
    <dgm:pt modelId="{524F1D8D-9B16-4630-87E5-C7B379FD2CE0}" type="pres">
      <dgm:prSet presAssocID="{663C5BD7-41B8-4FEA-850B-A97CB6968DD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E02B569-5B95-4EE5-B864-26C2037666C2}" type="pres">
      <dgm:prSet presAssocID="{AF2F8782-E530-4FAE-9F57-AFE9D05FF967}" presName="hierRoot2" presStyleCnt="0">
        <dgm:presLayoutVars>
          <dgm:hierBranch val="init"/>
        </dgm:presLayoutVars>
      </dgm:prSet>
      <dgm:spPr/>
    </dgm:pt>
    <dgm:pt modelId="{F183638E-FFA2-4598-9807-18442D575E3C}" type="pres">
      <dgm:prSet presAssocID="{AF2F8782-E530-4FAE-9F57-AFE9D05FF967}" presName="rootComposite" presStyleCnt="0"/>
      <dgm:spPr/>
    </dgm:pt>
    <dgm:pt modelId="{8D0F48DE-3F33-4EAD-8F80-B65664F2398D}" type="pres">
      <dgm:prSet presAssocID="{AF2F8782-E530-4FAE-9F57-AFE9D05FF96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E8F09-43AA-4FED-A1A4-E1AFE2B73454}" type="pres">
      <dgm:prSet presAssocID="{AF2F8782-E530-4FAE-9F57-AFE9D05FF967}" presName="rootConnector" presStyleLbl="node2" presStyleIdx="1" presStyleCnt="2"/>
      <dgm:spPr/>
      <dgm:t>
        <a:bodyPr/>
        <a:lstStyle/>
        <a:p>
          <a:endParaRPr lang="en-US"/>
        </a:p>
      </dgm:t>
    </dgm:pt>
    <dgm:pt modelId="{A0607793-C533-4B21-A95D-3CC8DADA00FB}" type="pres">
      <dgm:prSet presAssocID="{AF2F8782-E530-4FAE-9F57-AFE9D05FF967}" presName="hierChild4" presStyleCnt="0"/>
      <dgm:spPr/>
    </dgm:pt>
    <dgm:pt modelId="{18C91E92-9625-4465-A061-275362879B2E}" type="pres">
      <dgm:prSet presAssocID="{F7CF9CB2-A578-4D21-8A44-352FE70C6810}" presName="Name37" presStyleLbl="parChTrans1D3" presStyleIdx="1" presStyleCnt="2"/>
      <dgm:spPr/>
      <dgm:t>
        <a:bodyPr/>
        <a:lstStyle/>
        <a:p>
          <a:endParaRPr lang="en-US"/>
        </a:p>
      </dgm:t>
    </dgm:pt>
    <dgm:pt modelId="{DC8ADD96-5CE4-4786-8280-5CD1A42122FC}" type="pres">
      <dgm:prSet presAssocID="{E7AFE989-A2DE-416F-81D6-8542DB2CB363}" presName="hierRoot2" presStyleCnt="0">
        <dgm:presLayoutVars>
          <dgm:hierBranch val="init"/>
        </dgm:presLayoutVars>
      </dgm:prSet>
      <dgm:spPr/>
    </dgm:pt>
    <dgm:pt modelId="{A93922FB-F73B-41CE-ABE6-95187B3CA2BC}" type="pres">
      <dgm:prSet presAssocID="{E7AFE989-A2DE-416F-81D6-8542DB2CB363}" presName="rootComposite" presStyleCnt="0"/>
      <dgm:spPr/>
    </dgm:pt>
    <dgm:pt modelId="{B2C788AA-831A-421F-8E13-566BE33308E0}" type="pres">
      <dgm:prSet presAssocID="{E7AFE989-A2DE-416F-81D6-8542DB2CB363}" presName="rootText" presStyleLbl="node3" presStyleIdx="1" presStyleCnt="2" custScaleX="110734" custScaleY="235290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713FD76D-AF8B-4A0F-8FE7-61B2BE08F114}" type="pres">
      <dgm:prSet presAssocID="{E7AFE989-A2DE-416F-81D6-8542DB2CB363}" presName="rootConnector" presStyleLbl="node3" presStyleIdx="1" presStyleCnt="2"/>
      <dgm:spPr/>
      <dgm:t>
        <a:bodyPr/>
        <a:lstStyle/>
        <a:p>
          <a:endParaRPr lang="en-US"/>
        </a:p>
      </dgm:t>
    </dgm:pt>
    <dgm:pt modelId="{4681CB7D-98B1-425D-BB37-079F26266547}" type="pres">
      <dgm:prSet presAssocID="{E7AFE989-A2DE-416F-81D6-8542DB2CB363}" presName="hierChild4" presStyleCnt="0"/>
      <dgm:spPr/>
    </dgm:pt>
    <dgm:pt modelId="{FB2544E9-441A-4194-A9FF-9D86689FA0BD}" type="pres">
      <dgm:prSet presAssocID="{E7AFE989-A2DE-416F-81D6-8542DB2CB363}" presName="hierChild5" presStyleCnt="0"/>
      <dgm:spPr/>
    </dgm:pt>
    <dgm:pt modelId="{E47AE3D0-BA75-4DF3-BD0A-55F3F0B9B619}" type="pres">
      <dgm:prSet presAssocID="{AF2F8782-E530-4FAE-9F57-AFE9D05FF967}" presName="hierChild5" presStyleCnt="0"/>
      <dgm:spPr/>
    </dgm:pt>
    <dgm:pt modelId="{599DA815-AD1C-4DB7-9E21-6DFE0450E1A7}" type="pres">
      <dgm:prSet presAssocID="{50253E03-A9D5-402E-B1B2-864DE51D6599}" presName="hierChild3" presStyleCnt="0"/>
      <dgm:spPr/>
    </dgm:pt>
  </dgm:ptLst>
  <dgm:cxnLst>
    <dgm:cxn modelId="{C6186E5C-D037-4112-9846-3CEF078979D2}" type="presOf" srcId="{5450CA51-BD7D-4B7B-B72A-06C6AA444D02}" destId="{B601BF69-4ECA-4CC4-8E47-A2810DA020B2}" srcOrd="1" destOrd="0" presId="urn:microsoft.com/office/officeart/2005/8/layout/orgChart1"/>
    <dgm:cxn modelId="{1B80627A-A9AA-4FA2-9211-5B9EDD5B132F}" srcId="{50253E03-A9D5-402E-B1B2-864DE51D6599}" destId="{AF2F8782-E530-4FAE-9F57-AFE9D05FF967}" srcOrd="1" destOrd="0" parTransId="{663C5BD7-41B8-4FEA-850B-A97CB6968DD1}" sibTransId="{43AA137D-1EA0-4B95-AA0F-2259E1A0A6C6}"/>
    <dgm:cxn modelId="{BC6CD4D3-7188-4D97-9D2C-DD8B7F488D01}" type="presOf" srcId="{AF2F8782-E530-4FAE-9F57-AFE9D05FF967}" destId="{C0EE8F09-43AA-4FED-A1A4-E1AFE2B73454}" srcOrd="1" destOrd="0" presId="urn:microsoft.com/office/officeart/2005/8/layout/orgChart1"/>
    <dgm:cxn modelId="{EFFE2DB9-B22E-4842-B000-0CC3DE360B78}" type="presOf" srcId="{0026EEF1-F535-4558-889F-3D419FE3F934}" destId="{473397B7-9D98-47FB-9FA2-3CDEDD8AC080}" srcOrd="0" destOrd="0" presId="urn:microsoft.com/office/officeart/2005/8/layout/orgChart1"/>
    <dgm:cxn modelId="{56C9872B-BD18-4961-9FA4-7BA49D8851F8}" type="presOf" srcId="{E7AFE989-A2DE-416F-81D6-8542DB2CB363}" destId="{713FD76D-AF8B-4A0F-8FE7-61B2BE08F114}" srcOrd="1" destOrd="0" presId="urn:microsoft.com/office/officeart/2005/8/layout/orgChart1"/>
    <dgm:cxn modelId="{5C6C9C98-3756-4CED-9D6B-013036689BF7}" type="presOf" srcId="{25254142-CC67-467C-BA15-0C561670F6EE}" destId="{23995DCF-27DA-4AA5-A034-FFF1DC43FE40}" srcOrd="0" destOrd="0" presId="urn:microsoft.com/office/officeart/2005/8/layout/orgChart1"/>
    <dgm:cxn modelId="{FB52D36F-93AC-4F88-B814-2CCFD99707FF}" type="presOf" srcId="{37BDD064-E4D3-4372-86FF-61C8BC9B5F07}" destId="{80C60242-0155-4368-91F0-50B9097DEB15}" srcOrd="0" destOrd="0" presId="urn:microsoft.com/office/officeart/2005/8/layout/orgChart1"/>
    <dgm:cxn modelId="{2060645A-0FE4-4C06-8BEE-F4CD971D925C}" type="presOf" srcId="{50253E03-A9D5-402E-B1B2-864DE51D6599}" destId="{FC8815EE-89C1-4CF9-9024-78A01FC18ADB}" srcOrd="1" destOrd="0" presId="urn:microsoft.com/office/officeart/2005/8/layout/orgChart1"/>
    <dgm:cxn modelId="{6DF4DCA8-9B84-4055-BBFA-27C8B4EA06C4}" type="presOf" srcId="{663C5BD7-41B8-4FEA-850B-A97CB6968DD1}" destId="{524F1D8D-9B16-4630-87E5-C7B379FD2CE0}" srcOrd="0" destOrd="0" presId="urn:microsoft.com/office/officeart/2005/8/layout/orgChart1"/>
    <dgm:cxn modelId="{A72D2BD7-4BD7-4FF5-99A2-504CCD359F1D}" type="presOf" srcId="{E7AFE989-A2DE-416F-81D6-8542DB2CB363}" destId="{B2C788AA-831A-421F-8E13-566BE33308E0}" srcOrd="0" destOrd="0" presId="urn:microsoft.com/office/officeart/2005/8/layout/orgChart1"/>
    <dgm:cxn modelId="{9E57E8C2-FF42-46FD-9D4B-CF00273BC04B}" type="presOf" srcId="{41CF4E0D-42EC-491B-9262-8E33F4BDD672}" destId="{2797BB21-A686-4B15-A85F-7A1B563ADF73}" srcOrd="0" destOrd="0" presId="urn:microsoft.com/office/officeart/2005/8/layout/orgChart1"/>
    <dgm:cxn modelId="{0C71572F-6399-4E31-9B72-546B290B833C}" srcId="{AF2F8782-E530-4FAE-9F57-AFE9D05FF967}" destId="{E7AFE989-A2DE-416F-81D6-8542DB2CB363}" srcOrd="0" destOrd="0" parTransId="{F7CF9CB2-A578-4D21-8A44-352FE70C6810}" sibTransId="{238B8899-D7A3-4E28-A7F0-69559D20A215}"/>
    <dgm:cxn modelId="{1C8FF893-0243-4E75-8D8D-7F2FCDE607F8}" srcId="{50253E03-A9D5-402E-B1B2-864DE51D6599}" destId="{41CF4E0D-42EC-491B-9262-8E33F4BDD672}" srcOrd="0" destOrd="0" parTransId="{0026EEF1-F535-4558-889F-3D419FE3F934}" sibTransId="{34785B50-AA55-49F4-9CF4-102AFE13EDC8}"/>
    <dgm:cxn modelId="{B0CFC6A3-35AC-4E75-82A8-41F85A5C73D2}" type="presOf" srcId="{50253E03-A9D5-402E-B1B2-864DE51D6599}" destId="{38D94330-0311-42D4-9BAB-E6DA2406F9AA}" srcOrd="0" destOrd="0" presId="urn:microsoft.com/office/officeart/2005/8/layout/orgChart1"/>
    <dgm:cxn modelId="{DD0402A5-DC96-419B-97A2-72CA77101FFF}" srcId="{25254142-CC67-467C-BA15-0C561670F6EE}" destId="{50253E03-A9D5-402E-B1B2-864DE51D6599}" srcOrd="0" destOrd="0" parTransId="{FD8C905A-B707-4188-A6DA-ABB2976B6B36}" sibTransId="{319C820D-8FA0-4A1D-8C52-B64E2D2D45A6}"/>
    <dgm:cxn modelId="{A1E247EA-1BFD-4AA3-A2CE-AFF5E4BB4162}" type="presOf" srcId="{F7CF9CB2-A578-4D21-8A44-352FE70C6810}" destId="{18C91E92-9625-4465-A061-275362879B2E}" srcOrd="0" destOrd="0" presId="urn:microsoft.com/office/officeart/2005/8/layout/orgChart1"/>
    <dgm:cxn modelId="{DA96E53D-47FC-491A-9A7D-63DFC1B3D9DF}" type="presOf" srcId="{5450CA51-BD7D-4B7B-B72A-06C6AA444D02}" destId="{EA8BAA4E-9B8E-4675-883A-82B4AB1D2FE4}" srcOrd="0" destOrd="0" presId="urn:microsoft.com/office/officeart/2005/8/layout/orgChart1"/>
    <dgm:cxn modelId="{7B9D5AB6-7844-46B7-AFFD-5D8E7A35C33A}" type="presOf" srcId="{AF2F8782-E530-4FAE-9F57-AFE9D05FF967}" destId="{8D0F48DE-3F33-4EAD-8F80-B65664F2398D}" srcOrd="0" destOrd="0" presId="urn:microsoft.com/office/officeart/2005/8/layout/orgChart1"/>
    <dgm:cxn modelId="{DDCEFEF5-D7C4-47A6-9D74-C3BDFCEA723F}" type="presOf" srcId="{41CF4E0D-42EC-491B-9262-8E33F4BDD672}" destId="{BB47CEA4-A348-4A60-9E87-31FA4D2496BB}" srcOrd="1" destOrd="0" presId="urn:microsoft.com/office/officeart/2005/8/layout/orgChart1"/>
    <dgm:cxn modelId="{DCBF6E4A-C53E-4CA8-8F87-21FA65F0F7B3}" srcId="{41CF4E0D-42EC-491B-9262-8E33F4BDD672}" destId="{5450CA51-BD7D-4B7B-B72A-06C6AA444D02}" srcOrd="0" destOrd="0" parTransId="{37BDD064-E4D3-4372-86FF-61C8BC9B5F07}" sibTransId="{CF256328-F05F-4C8C-80DE-F99ED5154982}"/>
    <dgm:cxn modelId="{91E31149-7318-4E1C-99DA-8C762DF437E9}" type="presParOf" srcId="{23995DCF-27DA-4AA5-A034-FFF1DC43FE40}" destId="{B4ECB34F-9D79-4713-AB25-99EBFCFC5764}" srcOrd="0" destOrd="0" presId="urn:microsoft.com/office/officeart/2005/8/layout/orgChart1"/>
    <dgm:cxn modelId="{B15A9478-8224-4129-9A08-8620C19C3E0F}" type="presParOf" srcId="{B4ECB34F-9D79-4713-AB25-99EBFCFC5764}" destId="{82514661-81EB-4BA4-9FF7-852BC91EFCF3}" srcOrd="0" destOrd="0" presId="urn:microsoft.com/office/officeart/2005/8/layout/orgChart1"/>
    <dgm:cxn modelId="{0B3C2604-F6E0-409B-8887-C214D952DE6B}" type="presParOf" srcId="{82514661-81EB-4BA4-9FF7-852BC91EFCF3}" destId="{38D94330-0311-42D4-9BAB-E6DA2406F9AA}" srcOrd="0" destOrd="0" presId="urn:microsoft.com/office/officeart/2005/8/layout/orgChart1"/>
    <dgm:cxn modelId="{5B301F45-B05F-44B5-927A-B7936BD6B01A}" type="presParOf" srcId="{82514661-81EB-4BA4-9FF7-852BC91EFCF3}" destId="{FC8815EE-89C1-4CF9-9024-78A01FC18ADB}" srcOrd="1" destOrd="0" presId="urn:microsoft.com/office/officeart/2005/8/layout/orgChart1"/>
    <dgm:cxn modelId="{92BF990D-5FD8-4CBC-AE4B-A33FB73DE426}" type="presParOf" srcId="{B4ECB34F-9D79-4713-AB25-99EBFCFC5764}" destId="{E3A03436-3CB6-411D-9E4A-B33B24A3F596}" srcOrd="1" destOrd="0" presId="urn:microsoft.com/office/officeart/2005/8/layout/orgChart1"/>
    <dgm:cxn modelId="{B82920BC-9E4B-4994-A91E-FCE4676676FE}" type="presParOf" srcId="{E3A03436-3CB6-411D-9E4A-B33B24A3F596}" destId="{473397B7-9D98-47FB-9FA2-3CDEDD8AC080}" srcOrd="0" destOrd="0" presId="urn:microsoft.com/office/officeart/2005/8/layout/orgChart1"/>
    <dgm:cxn modelId="{AEB00E4B-80D6-4617-83BD-AD7902E7BB58}" type="presParOf" srcId="{E3A03436-3CB6-411D-9E4A-B33B24A3F596}" destId="{BF4A4FFB-9BCB-40E8-8243-8ADC5E9EC0A7}" srcOrd="1" destOrd="0" presId="urn:microsoft.com/office/officeart/2005/8/layout/orgChart1"/>
    <dgm:cxn modelId="{9C9C139C-D7B1-475D-8305-33677DDFCF8D}" type="presParOf" srcId="{BF4A4FFB-9BCB-40E8-8243-8ADC5E9EC0A7}" destId="{BC7FAE4B-881A-46F6-8923-77D9D0494E4D}" srcOrd="0" destOrd="0" presId="urn:microsoft.com/office/officeart/2005/8/layout/orgChart1"/>
    <dgm:cxn modelId="{8071C327-DA7E-497E-9F07-84378545F473}" type="presParOf" srcId="{BC7FAE4B-881A-46F6-8923-77D9D0494E4D}" destId="{2797BB21-A686-4B15-A85F-7A1B563ADF73}" srcOrd="0" destOrd="0" presId="urn:microsoft.com/office/officeart/2005/8/layout/orgChart1"/>
    <dgm:cxn modelId="{4C9CF868-4C21-4E8E-80D3-23F548CD43D8}" type="presParOf" srcId="{BC7FAE4B-881A-46F6-8923-77D9D0494E4D}" destId="{BB47CEA4-A348-4A60-9E87-31FA4D2496BB}" srcOrd="1" destOrd="0" presId="urn:microsoft.com/office/officeart/2005/8/layout/orgChart1"/>
    <dgm:cxn modelId="{E2E17006-8300-4ADF-9996-B0D8ACF24EEB}" type="presParOf" srcId="{BF4A4FFB-9BCB-40E8-8243-8ADC5E9EC0A7}" destId="{5A9500EB-3230-4FB3-BC44-FDC46E463F08}" srcOrd="1" destOrd="0" presId="urn:microsoft.com/office/officeart/2005/8/layout/orgChart1"/>
    <dgm:cxn modelId="{5C9FEE10-D2A7-415D-899B-32292A5C1CA1}" type="presParOf" srcId="{5A9500EB-3230-4FB3-BC44-FDC46E463F08}" destId="{80C60242-0155-4368-91F0-50B9097DEB15}" srcOrd="0" destOrd="0" presId="urn:microsoft.com/office/officeart/2005/8/layout/orgChart1"/>
    <dgm:cxn modelId="{914E985A-1F45-4CA1-8C23-5580C4F4D44C}" type="presParOf" srcId="{5A9500EB-3230-4FB3-BC44-FDC46E463F08}" destId="{BBDA0F44-7453-40BA-811A-FCCAC9AABD55}" srcOrd="1" destOrd="0" presId="urn:microsoft.com/office/officeart/2005/8/layout/orgChart1"/>
    <dgm:cxn modelId="{D0FFA89B-9BDC-4815-9D05-55B17B5EC0AC}" type="presParOf" srcId="{BBDA0F44-7453-40BA-811A-FCCAC9AABD55}" destId="{83C7AEEF-E214-47D1-AAB0-D29A448001C6}" srcOrd="0" destOrd="0" presId="urn:microsoft.com/office/officeart/2005/8/layout/orgChart1"/>
    <dgm:cxn modelId="{4F3BFF05-E7FF-445E-B9E8-E1F6E2B7731D}" type="presParOf" srcId="{83C7AEEF-E214-47D1-AAB0-D29A448001C6}" destId="{EA8BAA4E-9B8E-4675-883A-82B4AB1D2FE4}" srcOrd="0" destOrd="0" presId="urn:microsoft.com/office/officeart/2005/8/layout/orgChart1"/>
    <dgm:cxn modelId="{67CFBCA1-808C-4A07-B5F5-156265A70116}" type="presParOf" srcId="{83C7AEEF-E214-47D1-AAB0-D29A448001C6}" destId="{B601BF69-4ECA-4CC4-8E47-A2810DA020B2}" srcOrd="1" destOrd="0" presId="urn:microsoft.com/office/officeart/2005/8/layout/orgChart1"/>
    <dgm:cxn modelId="{ED78BC51-E55E-4346-BA07-0F39F0B14DEA}" type="presParOf" srcId="{BBDA0F44-7453-40BA-811A-FCCAC9AABD55}" destId="{438D3F20-5354-4BF4-9DDB-84ECF4F14E7D}" srcOrd="1" destOrd="0" presId="urn:microsoft.com/office/officeart/2005/8/layout/orgChart1"/>
    <dgm:cxn modelId="{7057D224-6CC2-495C-A848-F2010A8A790B}" type="presParOf" srcId="{BBDA0F44-7453-40BA-811A-FCCAC9AABD55}" destId="{89183052-21E0-4123-8304-77884CB734A6}" srcOrd="2" destOrd="0" presId="urn:microsoft.com/office/officeart/2005/8/layout/orgChart1"/>
    <dgm:cxn modelId="{21E8B0B2-6E61-414B-A65E-1E09F7C45F9B}" type="presParOf" srcId="{BF4A4FFB-9BCB-40E8-8243-8ADC5E9EC0A7}" destId="{0313077C-7B73-4230-B2F8-14C103267C16}" srcOrd="2" destOrd="0" presId="urn:microsoft.com/office/officeart/2005/8/layout/orgChart1"/>
    <dgm:cxn modelId="{64DCE352-C727-44EB-9190-0014028507DF}" type="presParOf" srcId="{E3A03436-3CB6-411D-9E4A-B33B24A3F596}" destId="{524F1D8D-9B16-4630-87E5-C7B379FD2CE0}" srcOrd="2" destOrd="0" presId="urn:microsoft.com/office/officeart/2005/8/layout/orgChart1"/>
    <dgm:cxn modelId="{57E24443-3C0D-460B-AD5F-2AA64309C232}" type="presParOf" srcId="{E3A03436-3CB6-411D-9E4A-B33B24A3F596}" destId="{4E02B569-5B95-4EE5-B864-26C2037666C2}" srcOrd="3" destOrd="0" presId="urn:microsoft.com/office/officeart/2005/8/layout/orgChart1"/>
    <dgm:cxn modelId="{AD5F8976-3109-45C4-8A65-A9238CE8830E}" type="presParOf" srcId="{4E02B569-5B95-4EE5-B864-26C2037666C2}" destId="{F183638E-FFA2-4598-9807-18442D575E3C}" srcOrd="0" destOrd="0" presId="urn:microsoft.com/office/officeart/2005/8/layout/orgChart1"/>
    <dgm:cxn modelId="{EB40CD10-4660-438F-BEA7-F19F5F1F701D}" type="presParOf" srcId="{F183638E-FFA2-4598-9807-18442D575E3C}" destId="{8D0F48DE-3F33-4EAD-8F80-B65664F2398D}" srcOrd="0" destOrd="0" presId="urn:microsoft.com/office/officeart/2005/8/layout/orgChart1"/>
    <dgm:cxn modelId="{46D7FAC7-9417-4896-8BB6-80EDC15BEBCD}" type="presParOf" srcId="{F183638E-FFA2-4598-9807-18442D575E3C}" destId="{C0EE8F09-43AA-4FED-A1A4-E1AFE2B73454}" srcOrd="1" destOrd="0" presId="urn:microsoft.com/office/officeart/2005/8/layout/orgChart1"/>
    <dgm:cxn modelId="{03D0CAA5-A076-4D1D-B2F3-5CD192C260FE}" type="presParOf" srcId="{4E02B569-5B95-4EE5-B864-26C2037666C2}" destId="{A0607793-C533-4B21-A95D-3CC8DADA00FB}" srcOrd="1" destOrd="0" presId="urn:microsoft.com/office/officeart/2005/8/layout/orgChart1"/>
    <dgm:cxn modelId="{273B4C65-9369-406C-842D-B420EA2B6C61}" type="presParOf" srcId="{A0607793-C533-4B21-A95D-3CC8DADA00FB}" destId="{18C91E92-9625-4465-A061-275362879B2E}" srcOrd="0" destOrd="0" presId="urn:microsoft.com/office/officeart/2005/8/layout/orgChart1"/>
    <dgm:cxn modelId="{7D0CCF1A-7BC6-49AA-A41B-3358D5505959}" type="presParOf" srcId="{A0607793-C533-4B21-A95D-3CC8DADA00FB}" destId="{DC8ADD96-5CE4-4786-8280-5CD1A42122FC}" srcOrd="1" destOrd="0" presId="urn:microsoft.com/office/officeart/2005/8/layout/orgChart1"/>
    <dgm:cxn modelId="{3CFE0ED5-683F-4C3F-8AED-8F872A1C2754}" type="presParOf" srcId="{DC8ADD96-5CE4-4786-8280-5CD1A42122FC}" destId="{A93922FB-F73B-41CE-ABE6-95187B3CA2BC}" srcOrd="0" destOrd="0" presId="urn:microsoft.com/office/officeart/2005/8/layout/orgChart1"/>
    <dgm:cxn modelId="{E15B2DB6-0ED5-405B-8B66-20909D3FC23B}" type="presParOf" srcId="{A93922FB-F73B-41CE-ABE6-95187B3CA2BC}" destId="{B2C788AA-831A-421F-8E13-566BE33308E0}" srcOrd="0" destOrd="0" presId="urn:microsoft.com/office/officeart/2005/8/layout/orgChart1"/>
    <dgm:cxn modelId="{FCDBA4DD-E338-4B10-89C3-C0191E9EFF43}" type="presParOf" srcId="{A93922FB-F73B-41CE-ABE6-95187B3CA2BC}" destId="{713FD76D-AF8B-4A0F-8FE7-61B2BE08F114}" srcOrd="1" destOrd="0" presId="urn:microsoft.com/office/officeart/2005/8/layout/orgChart1"/>
    <dgm:cxn modelId="{13930AA8-410A-466E-A22A-EFE6E76F24AE}" type="presParOf" srcId="{DC8ADD96-5CE4-4786-8280-5CD1A42122FC}" destId="{4681CB7D-98B1-425D-BB37-079F26266547}" srcOrd="1" destOrd="0" presId="urn:microsoft.com/office/officeart/2005/8/layout/orgChart1"/>
    <dgm:cxn modelId="{6778AF2A-7531-49E9-9522-CBC4AEA742F2}" type="presParOf" srcId="{DC8ADD96-5CE4-4786-8280-5CD1A42122FC}" destId="{FB2544E9-441A-4194-A9FF-9D86689FA0BD}" srcOrd="2" destOrd="0" presId="urn:microsoft.com/office/officeart/2005/8/layout/orgChart1"/>
    <dgm:cxn modelId="{3C308016-20A8-4D76-95E4-6EE72F2F5F84}" type="presParOf" srcId="{4E02B569-5B95-4EE5-B864-26C2037666C2}" destId="{E47AE3D0-BA75-4DF3-BD0A-55F3F0B9B619}" srcOrd="2" destOrd="0" presId="urn:microsoft.com/office/officeart/2005/8/layout/orgChart1"/>
    <dgm:cxn modelId="{E356A12A-A7B0-4F67-80A1-AA73E122F755}" type="presParOf" srcId="{B4ECB34F-9D79-4713-AB25-99EBFCFC5764}" destId="{599DA815-AD1C-4DB7-9E21-6DFE0450E1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A6B366-D5A5-4F4D-9A33-4E44D40F220E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</dgm:pt>
    <dgm:pt modelId="{7557E311-FE14-4F02-A6FC-BC8436953239}">
      <dgm:prSet phldrT="[Text]"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Situacija prije investicije</a:t>
          </a:r>
          <a:endParaRPr lang="bs-Latn-BA" dirty="0">
            <a:latin typeface="Arial Narrow" pitchFamily="34" charset="0"/>
          </a:endParaRPr>
        </a:p>
      </dgm:t>
    </dgm:pt>
    <dgm:pt modelId="{D33F5ABD-C16B-48BA-9279-2AED92A0330F}" type="parTrans" cxnId="{273CCF08-497B-432E-B69E-55F1D23BD6EF}">
      <dgm:prSet/>
      <dgm:spPr/>
      <dgm:t>
        <a:bodyPr/>
        <a:lstStyle/>
        <a:p>
          <a:endParaRPr lang="bs-Latn-BA"/>
        </a:p>
      </dgm:t>
    </dgm:pt>
    <dgm:pt modelId="{A5BBA54F-5194-44DE-B1A6-B4767E542E8A}" type="sibTrans" cxnId="{273CCF08-497B-432E-B69E-55F1D23BD6EF}">
      <dgm:prSet/>
      <dgm:spPr/>
      <dgm:t>
        <a:bodyPr/>
        <a:lstStyle/>
        <a:p>
          <a:endParaRPr lang="bs-Latn-BA"/>
        </a:p>
      </dgm:t>
    </dgm:pt>
    <dgm:pt modelId="{310A1BBF-F515-459F-9330-76A65AF23BF7}">
      <dgm:prSet phldrT="[Text]"/>
      <dgm:spPr/>
      <dgm:t>
        <a:bodyPr/>
        <a:lstStyle/>
        <a:p>
          <a:r>
            <a:rPr lang="bs-Latn-BA" dirty="0" smtClean="0"/>
            <a:t>Cilj</a:t>
          </a:r>
          <a:endParaRPr lang="bs-Latn-BA" dirty="0"/>
        </a:p>
      </dgm:t>
    </dgm:pt>
    <dgm:pt modelId="{2BE09A40-7B24-4DD2-AF89-EF4DA9C9ED92}" type="parTrans" cxnId="{9B073EE5-9602-4764-8861-876A71401483}">
      <dgm:prSet/>
      <dgm:spPr/>
      <dgm:t>
        <a:bodyPr/>
        <a:lstStyle/>
        <a:p>
          <a:endParaRPr lang="bs-Latn-BA"/>
        </a:p>
      </dgm:t>
    </dgm:pt>
    <dgm:pt modelId="{A00F732F-02F7-4E5B-AF83-558D8FB35C4F}" type="sibTrans" cxnId="{9B073EE5-9602-4764-8861-876A71401483}">
      <dgm:prSet/>
      <dgm:spPr/>
      <dgm:t>
        <a:bodyPr/>
        <a:lstStyle/>
        <a:p>
          <a:endParaRPr lang="bs-Latn-BA"/>
        </a:p>
      </dgm:t>
    </dgm:pt>
    <dgm:pt modelId="{A56E96BC-02E2-4D02-BACE-7C9D5C210587}">
      <dgm:prSet/>
      <dgm:spPr>
        <a:ln>
          <a:noFill/>
        </a:ln>
      </dgm:spPr>
      <dgm:t>
        <a:bodyPr/>
        <a:lstStyle/>
        <a:p>
          <a:pPr algn="ctr"/>
          <a:r>
            <a:rPr lang="bs-Latn-BA" b="0" dirty="0" smtClean="0">
              <a:latin typeface="Arial Narrow" pitchFamily="34" charset="0"/>
            </a:rPr>
            <a:t>Poboljšanje kvalitete i sigurnosti proizvoda</a:t>
          </a:r>
          <a:endParaRPr lang="bs-Latn-BA" b="0" dirty="0">
            <a:latin typeface="Arial Narrow" pitchFamily="34" charset="0"/>
          </a:endParaRPr>
        </a:p>
      </dgm:t>
    </dgm:pt>
    <dgm:pt modelId="{29865FF8-8AAC-44B9-981F-A34F6DC6EDBD}" type="parTrans" cxnId="{D734CAEA-EC04-433E-9900-8AFD62C158C0}">
      <dgm:prSet/>
      <dgm:spPr/>
      <dgm:t>
        <a:bodyPr/>
        <a:lstStyle/>
        <a:p>
          <a:endParaRPr lang="bs-Latn-BA"/>
        </a:p>
      </dgm:t>
    </dgm:pt>
    <dgm:pt modelId="{301C92AF-F421-4FE2-BBA4-6E74E378BEB3}" type="sibTrans" cxnId="{D734CAEA-EC04-433E-9900-8AFD62C158C0}">
      <dgm:prSet/>
      <dgm:spPr/>
      <dgm:t>
        <a:bodyPr/>
        <a:lstStyle/>
        <a:p>
          <a:endParaRPr lang="bs-Latn-BA"/>
        </a:p>
      </dgm:t>
    </dgm:pt>
    <dgm:pt modelId="{05316D7A-3030-4EBB-BD2A-CF2A1326767E}">
      <dgm:prSet/>
      <dgm:spPr>
        <a:ln>
          <a:noFill/>
        </a:ln>
      </dgm:spPr>
      <dgm:t>
        <a:bodyPr/>
        <a:lstStyle/>
        <a:p>
          <a:r>
            <a:rPr lang="bs-Latn-BA" dirty="0" smtClean="0">
              <a:latin typeface="Arial Narrow" pitchFamily="34" charset="0"/>
            </a:rPr>
            <a:t>Zastarjela tehnologija (stara plazma mašina za siječenje lima)</a:t>
          </a:r>
          <a:endParaRPr lang="bs-Latn-BA" dirty="0"/>
        </a:p>
      </dgm:t>
    </dgm:pt>
    <dgm:pt modelId="{4D2BD8BC-FFE1-428A-960C-8006C8DDFD03}" type="parTrans" cxnId="{D6A2AD70-D23F-456D-9C84-49C6095A82EE}">
      <dgm:prSet/>
      <dgm:spPr/>
      <dgm:t>
        <a:bodyPr/>
        <a:lstStyle/>
        <a:p>
          <a:endParaRPr lang="bs-Latn-BA"/>
        </a:p>
      </dgm:t>
    </dgm:pt>
    <dgm:pt modelId="{1B2F7082-CEBF-410A-AA41-C7BD90301834}" type="sibTrans" cxnId="{D6A2AD70-D23F-456D-9C84-49C6095A82EE}">
      <dgm:prSet/>
      <dgm:spPr/>
      <dgm:t>
        <a:bodyPr/>
        <a:lstStyle/>
        <a:p>
          <a:endParaRPr lang="bs-Latn-BA"/>
        </a:p>
      </dgm:t>
    </dgm:pt>
    <dgm:pt modelId="{DF679DDF-A864-49D8-BAE2-47E6419A064D}">
      <dgm:prSet/>
      <dgm:spPr>
        <a:ln>
          <a:noFill/>
        </a:ln>
      </dgm:spPr>
      <dgm:t>
        <a:bodyPr/>
        <a:lstStyle/>
        <a:p>
          <a:r>
            <a:rPr lang="bs-Latn-BA" dirty="0" smtClean="0">
              <a:latin typeface="Arial Narrow" pitchFamily="34" charset="0"/>
            </a:rPr>
            <a:t>Velika količina otpada u toku tehnološkog procesa</a:t>
          </a:r>
        </a:p>
      </dgm:t>
    </dgm:pt>
    <dgm:pt modelId="{95AB3AE6-6A59-4F5A-85DF-FB4BB5F29AEF}" type="parTrans" cxnId="{0ECED505-5D44-4115-9CED-8B708BFB82FB}">
      <dgm:prSet/>
      <dgm:spPr/>
      <dgm:t>
        <a:bodyPr/>
        <a:lstStyle/>
        <a:p>
          <a:endParaRPr lang="bs-Latn-BA"/>
        </a:p>
      </dgm:t>
    </dgm:pt>
    <dgm:pt modelId="{10523C4E-44D5-4453-AB1D-033BF639A5E3}" type="sibTrans" cxnId="{0ECED505-5D44-4115-9CED-8B708BFB82FB}">
      <dgm:prSet/>
      <dgm:spPr/>
      <dgm:t>
        <a:bodyPr/>
        <a:lstStyle/>
        <a:p>
          <a:endParaRPr lang="bs-Latn-BA"/>
        </a:p>
      </dgm:t>
    </dgm:pt>
    <dgm:pt modelId="{6052C4DE-9EE4-4730-9B4F-458B89509F28}">
      <dgm:prSet/>
      <dgm:spPr>
        <a:ln>
          <a:noFill/>
        </a:ln>
      </dgm:spPr>
      <dgm:t>
        <a:bodyPr/>
        <a:lstStyle/>
        <a:p>
          <a:r>
            <a:rPr lang="bs-Latn-BA" dirty="0" smtClean="0">
              <a:latin typeface="Arial Narrow" pitchFamily="34" charset="0"/>
            </a:rPr>
            <a:t>Preciznost rezanja dijelova nezadovoljavajuća</a:t>
          </a:r>
        </a:p>
      </dgm:t>
    </dgm:pt>
    <dgm:pt modelId="{B2F0E644-976D-4F3E-BE4C-76974B805CD6}" type="parTrans" cxnId="{31106F01-E176-4A00-9FA5-6459783A967F}">
      <dgm:prSet/>
      <dgm:spPr/>
      <dgm:t>
        <a:bodyPr/>
        <a:lstStyle/>
        <a:p>
          <a:endParaRPr lang="bs-Latn-BA"/>
        </a:p>
      </dgm:t>
    </dgm:pt>
    <dgm:pt modelId="{F771C0CB-4B70-41B7-9431-C59FEC559BBD}" type="sibTrans" cxnId="{31106F01-E176-4A00-9FA5-6459783A967F}">
      <dgm:prSet/>
      <dgm:spPr/>
      <dgm:t>
        <a:bodyPr/>
        <a:lstStyle/>
        <a:p>
          <a:endParaRPr lang="bs-Latn-BA"/>
        </a:p>
      </dgm:t>
    </dgm:pt>
    <dgm:pt modelId="{8D276432-ADED-46EE-8EBA-444562EFF934}">
      <dgm:prSet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Aktivnosti</a:t>
          </a:r>
        </a:p>
      </dgm:t>
    </dgm:pt>
    <dgm:pt modelId="{FE2A308B-786F-4C02-9F89-211B1181AE86}" type="parTrans" cxnId="{B602EE5E-BDEE-4997-BAC0-3FD0392BB471}">
      <dgm:prSet/>
      <dgm:spPr/>
      <dgm:t>
        <a:bodyPr/>
        <a:lstStyle/>
        <a:p>
          <a:endParaRPr lang="bs-Latn-BA"/>
        </a:p>
      </dgm:t>
    </dgm:pt>
    <dgm:pt modelId="{BE3AD687-DD68-4B59-921B-C864AD6BA799}" type="sibTrans" cxnId="{B602EE5E-BDEE-4997-BAC0-3FD0392BB471}">
      <dgm:prSet/>
      <dgm:spPr/>
      <dgm:t>
        <a:bodyPr/>
        <a:lstStyle/>
        <a:p>
          <a:endParaRPr lang="bs-Latn-BA"/>
        </a:p>
      </dgm:t>
    </dgm:pt>
    <dgm:pt modelId="{E2422618-1C80-4E03-8108-A3D96FC4802C}">
      <dgm:prSet/>
      <dgm:spPr>
        <a:ln>
          <a:noFill/>
        </a:ln>
      </dgm:spPr>
      <dgm:t>
        <a:bodyPr/>
        <a:lstStyle/>
        <a:p>
          <a:r>
            <a:rPr lang="bs-Latn-BA" dirty="0" smtClean="0">
              <a:latin typeface="Arial Narrow" pitchFamily="34" charset="0"/>
            </a:rPr>
            <a:t>Ulaganje u novu opremu</a:t>
          </a:r>
        </a:p>
      </dgm:t>
    </dgm:pt>
    <dgm:pt modelId="{0193F9AB-DA6C-45A0-A5A6-3820FE27FA72}" type="parTrans" cxnId="{7AB4829F-CECC-423F-8EE3-D55F9FB850B6}">
      <dgm:prSet/>
      <dgm:spPr/>
      <dgm:t>
        <a:bodyPr/>
        <a:lstStyle/>
        <a:p>
          <a:endParaRPr lang="bs-Latn-BA"/>
        </a:p>
      </dgm:t>
    </dgm:pt>
    <dgm:pt modelId="{98DE88E3-F96E-4CAA-B9F2-926AE27E0C51}" type="sibTrans" cxnId="{7AB4829F-CECC-423F-8EE3-D55F9FB850B6}">
      <dgm:prSet/>
      <dgm:spPr/>
      <dgm:t>
        <a:bodyPr/>
        <a:lstStyle/>
        <a:p>
          <a:endParaRPr lang="bs-Latn-BA"/>
        </a:p>
      </dgm:t>
    </dgm:pt>
    <dgm:pt modelId="{76D771F2-C97C-44F5-88E1-D8C376F0E0A1}">
      <dgm:prSet/>
      <dgm:spPr>
        <a:ln>
          <a:noFill/>
        </a:ln>
      </dgm:spPr>
      <dgm:t>
        <a:bodyPr/>
        <a:lstStyle/>
        <a:p>
          <a:endParaRPr lang="bs-Latn-BA" dirty="0" smtClean="0">
            <a:latin typeface="Arial Narrow" pitchFamily="34" charset="0"/>
          </a:endParaRPr>
        </a:p>
      </dgm:t>
    </dgm:pt>
    <dgm:pt modelId="{DA7C2D93-105D-4F2C-B56E-3805EB641053}" type="parTrans" cxnId="{54BF5F13-769E-4558-A230-6455641F7A19}">
      <dgm:prSet/>
      <dgm:spPr/>
      <dgm:t>
        <a:bodyPr/>
        <a:lstStyle/>
        <a:p>
          <a:endParaRPr lang="bs-Latn-BA"/>
        </a:p>
      </dgm:t>
    </dgm:pt>
    <dgm:pt modelId="{835BD5E8-88E7-4D1E-9062-694D63EBB3EF}" type="sibTrans" cxnId="{54BF5F13-769E-4558-A230-6455641F7A19}">
      <dgm:prSet/>
      <dgm:spPr/>
      <dgm:t>
        <a:bodyPr/>
        <a:lstStyle/>
        <a:p>
          <a:endParaRPr lang="bs-Latn-BA"/>
        </a:p>
      </dgm:t>
    </dgm:pt>
    <dgm:pt modelId="{AEC7E577-E55E-4007-BE5D-DDA0526DA1EB}">
      <dgm:prSet/>
      <dgm:spPr>
        <a:ln>
          <a:noFill/>
        </a:ln>
      </dgm:spPr>
      <dgm:t>
        <a:bodyPr/>
        <a:lstStyle/>
        <a:p>
          <a:endParaRPr lang="bs-Latn-BA" dirty="0" smtClean="0">
            <a:latin typeface="Arial Narrow" pitchFamily="34" charset="0"/>
          </a:endParaRPr>
        </a:p>
      </dgm:t>
    </dgm:pt>
    <dgm:pt modelId="{F40D4949-25E1-49A7-AF61-0D1131376168}" type="parTrans" cxnId="{2A1B7E49-F178-4CF7-8BDE-DE27228F62FF}">
      <dgm:prSet/>
      <dgm:spPr/>
      <dgm:t>
        <a:bodyPr/>
        <a:lstStyle/>
        <a:p>
          <a:endParaRPr lang="bs-Latn-BA"/>
        </a:p>
      </dgm:t>
    </dgm:pt>
    <dgm:pt modelId="{91E62C94-78C2-4FDE-B7E1-A1DA702ED3C0}" type="sibTrans" cxnId="{2A1B7E49-F178-4CF7-8BDE-DE27228F62FF}">
      <dgm:prSet/>
      <dgm:spPr/>
      <dgm:t>
        <a:bodyPr/>
        <a:lstStyle/>
        <a:p>
          <a:endParaRPr lang="bs-Latn-BA"/>
        </a:p>
      </dgm:t>
    </dgm:pt>
    <dgm:pt modelId="{BA302909-27C1-4F80-B862-AAC97E2E76B5}" type="pres">
      <dgm:prSet presAssocID="{EDA6B366-D5A5-4F4D-9A33-4E44D40F220E}" presName="Name0" presStyleCnt="0">
        <dgm:presLayoutVars>
          <dgm:dir/>
          <dgm:animLvl val="lvl"/>
          <dgm:resizeHandles val="exact"/>
        </dgm:presLayoutVars>
      </dgm:prSet>
      <dgm:spPr/>
    </dgm:pt>
    <dgm:pt modelId="{BD3D315C-1B99-4595-9731-1A2255B91912}" type="pres">
      <dgm:prSet presAssocID="{EDA6B366-D5A5-4F4D-9A33-4E44D40F220E}" presName="tSp" presStyleCnt="0"/>
      <dgm:spPr/>
    </dgm:pt>
    <dgm:pt modelId="{BA39F581-34AF-43EB-AA9A-C93066198276}" type="pres">
      <dgm:prSet presAssocID="{EDA6B366-D5A5-4F4D-9A33-4E44D40F220E}" presName="bSp" presStyleCnt="0"/>
      <dgm:spPr/>
    </dgm:pt>
    <dgm:pt modelId="{D3676801-B2D0-48A2-BBA6-9D456C753FB6}" type="pres">
      <dgm:prSet presAssocID="{EDA6B366-D5A5-4F4D-9A33-4E44D40F220E}" presName="process" presStyleCnt="0"/>
      <dgm:spPr/>
    </dgm:pt>
    <dgm:pt modelId="{35A86612-24F7-4E77-A316-B35545DEF4C9}" type="pres">
      <dgm:prSet presAssocID="{7557E311-FE14-4F02-A6FC-BC8436953239}" presName="composite1" presStyleCnt="0"/>
      <dgm:spPr/>
    </dgm:pt>
    <dgm:pt modelId="{73D09CF2-4254-4EB2-AB2E-D99C0B56C628}" type="pres">
      <dgm:prSet presAssocID="{7557E311-FE14-4F02-A6FC-BC8436953239}" presName="dummyNode1" presStyleLbl="node1" presStyleIdx="0" presStyleCnt="3"/>
      <dgm:spPr/>
    </dgm:pt>
    <dgm:pt modelId="{A93B8EB0-5917-4F95-865A-04B3DAD581FC}" type="pres">
      <dgm:prSet presAssocID="{7557E311-FE14-4F02-A6FC-BC843695323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D2D0207-8D67-4F96-80B9-12D24691B62A}" type="pres">
      <dgm:prSet presAssocID="{7557E311-FE14-4F02-A6FC-BC843695323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779572B-95B0-4A92-B7AF-E4E7717B1B01}" type="pres">
      <dgm:prSet presAssocID="{7557E311-FE14-4F02-A6FC-BC843695323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0528349-2B46-42ED-A12B-5A90E83BB5D9}" type="pres">
      <dgm:prSet presAssocID="{7557E311-FE14-4F02-A6FC-BC8436953239}" presName="connSite1" presStyleCnt="0"/>
      <dgm:spPr/>
    </dgm:pt>
    <dgm:pt modelId="{0A23721F-50CB-4195-9283-0EC0700496AC}" type="pres">
      <dgm:prSet presAssocID="{A5BBA54F-5194-44DE-B1A6-B4767E542E8A}" presName="Name9" presStyleLbl="sibTrans2D1" presStyleIdx="0" presStyleCnt="2" custAng="20566655"/>
      <dgm:spPr/>
      <dgm:t>
        <a:bodyPr/>
        <a:lstStyle/>
        <a:p>
          <a:endParaRPr lang="en-US"/>
        </a:p>
      </dgm:t>
    </dgm:pt>
    <dgm:pt modelId="{31A8F845-325C-4F60-A13F-E02E6DEE412F}" type="pres">
      <dgm:prSet presAssocID="{8D276432-ADED-46EE-8EBA-444562EFF934}" presName="composite2" presStyleCnt="0"/>
      <dgm:spPr/>
    </dgm:pt>
    <dgm:pt modelId="{7B2308F5-1284-4B97-9F13-AB1E432AFD30}" type="pres">
      <dgm:prSet presAssocID="{8D276432-ADED-46EE-8EBA-444562EFF934}" presName="dummyNode2" presStyleLbl="node1" presStyleIdx="0" presStyleCnt="3"/>
      <dgm:spPr/>
    </dgm:pt>
    <dgm:pt modelId="{0F65AE80-8CDE-4967-80F1-649AB638676A}" type="pres">
      <dgm:prSet presAssocID="{8D276432-ADED-46EE-8EBA-444562EFF93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C0AF2-A073-421F-96F3-55AEA7CB6FD6}" type="pres">
      <dgm:prSet presAssocID="{8D276432-ADED-46EE-8EBA-444562EFF93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92C3B-F503-49C3-85A8-2BD3005EB54C}" type="pres">
      <dgm:prSet presAssocID="{8D276432-ADED-46EE-8EBA-444562EFF93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9EA0-CE80-4071-9587-5A20B139C130}" type="pres">
      <dgm:prSet presAssocID="{8D276432-ADED-46EE-8EBA-444562EFF934}" presName="connSite2" presStyleCnt="0"/>
      <dgm:spPr/>
    </dgm:pt>
    <dgm:pt modelId="{72D85272-F222-4E7A-AFC0-6FBA53318B5F}" type="pres">
      <dgm:prSet presAssocID="{BE3AD687-DD68-4B59-921B-C864AD6BA799}" presName="Name18" presStyleLbl="sibTrans2D1" presStyleIdx="1" presStyleCnt="2" custAng="603803"/>
      <dgm:spPr/>
      <dgm:t>
        <a:bodyPr/>
        <a:lstStyle/>
        <a:p>
          <a:endParaRPr lang="en-US"/>
        </a:p>
      </dgm:t>
    </dgm:pt>
    <dgm:pt modelId="{C9FA7E00-0BB3-49B7-8E81-5CD5E396D11A}" type="pres">
      <dgm:prSet presAssocID="{310A1BBF-F515-459F-9330-76A65AF23BF7}" presName="composite1" presStyleCnt="0"/>
      <dgm:spPr/>
    </dgm:pt>
    <dgm:pt modelId="{84766EFE-D10A-46AD-9305-EC68555DE291}" type="pres">
      <dgm:prSet presAssocID="{310A1BBF-F515-459F-9330-76A65AF23BF7}" presName="dummyNode1" presStyleLbl="node1" presStyleIdx="1" presStyleCnt="3"/>
      <dgm:spPr/>
    </dgm:pt>
    <dgm:pt modelId="{A03D9E43-58D1-4FD4-AD45-E044A6019BB1}" type="pres">
      <dgm:prSet presAssocID="{310A1BBF-F515-459F-9330-76A65AF23BF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F591EF9-8B4E-470E-988F-8C5F651AD3A7}" type="pres">
      <dgm:prSet presAssocID="{310A1BBF-F515-459F-9330-76A65AF23BF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E276755-3C48-4BCB-892F-A48FB1B5EA2D}" type="pres">
      <dgm:prSet presAssocID="{310A1BBF-F515-459F-9330-76A65AF23BF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1803E42E-01B4-4838-B2D9-48213C5CFDA6}" type="pres">
      <dgm:prSet presAssocID="{310A1BBF-F515-459F-9330-76A65AF23BF7}" presName="connSite1" presStyleCnt="0"/>
      <dgm:spPr/>
    </dgm:pt>
  </dgm:ptLst>
  <dgm:cxnLst>
    <dgm:cxn modelId="{1E33EAB9-26C8-47B6-A169-450DC5A8D760}" type="presOf" srcId="{A56E96BC-02E2-4D02-BACE-7C9D5C210587}" destId="{A03D9E43-58D1-4FD4-AD45-E044A6019BB1}" srcOrd="0" destOrd="0" presId="urn:microsoft.com/office/officeart/2005/8/layout/hProcess4"/>
    <dgm:cxn modelId="{FA083A38-394E-447D-AD4A-3499FA81F255}" type="presOf" srcId="{76D771F2-C97C-44F5-88E1-D8C376F0E0A1}" destId="{0F65AE80-8CDE-4967-80F1-649AB638676A}" srcOrd="0" destOrd="0" presId="urn:microsoft.com/office/officeart/2005/8/layout/hProcess4"/>
    <dgm:cxn modelId="{A2B56651-E89F-43E8-AD6D-008AA39E0560}" type="presOf" srcId="{6052C4DE-9EE4-4730-9B4F-458B89509F28}" destId="{4D2D0207-8D67-4F96-80B9-12D24691B62A}" srcOrd="1" destOrd="2" presId="urn:microsoft.com/office/officeart/2005/8/layout/hProcess4"/>
    <dgm:cxn modelId="{31106F01-E176-4A00-9FA5-6459783A967F}" srcId="{7557E311-FE14-4F02-A6FC-BC8436953239}" destId="{6052C4DE-9EE4-4730-9B4F-458B89509F28}" srcOrd="2" destOrd="0" parTransId="{B2F0E644-976D-4F3E-BE4C-76974B805CD6}" sibTransId="{F771C0CB-4B70-41B7-9431-C59FEC559BBD}"/>
    <dgm:cxn modelId="{55CF2658-4B53-4AAA-A0E4-A868FFAEE548}" type="presOf" srcId="{BE3AD687-DD68-4B59-921B-C864AD6BA799}" destId="{72D85272-F222-4E7A-AFC0-6FBA53318B5F}" srcOrd="0" destOrd="0" presId="urn:microsoft.com/office/officeart/2005/8/layout/hProcess4"/>
    <dgm:cxn modelId="{0ECED505-5D44-4115-9CED-8B708BFB82FB}" srcId="{7557E311-FE14-4F02-A6FC-BC8436953239}" destId="{DF679DDF-A864-49D8-BAE2-47E6419A064D}" srcOrd="1" destOrd="0" parTransId="{95AB3AE6-6A59-4F5A-85DF-FB4BB5F29AEF}" sibTransId="{10523C4E-44D5-4453-AB1D-033BF639A5E3}"/>
    <dgm:cxn modelId="{EF428A82-95B9-410D-8FAC-3A371752002A}" type="presOf" srcId="{A56E96BC-02E2-4D02-BACE-7C9D5C210587}" destId="{EF591EF9-8B4E-470E-988F-8C5F651AD3A7}" srcOrd="1" destOrd="0" presId="urn:microsoft.com/office/officeart/2005/8/layout/hProcess4"/>
    <dgm:cxn modelId="{273CCF08-497B-432E-B69E-55F1D23BD6EF}" srcId="{EDA6B366-D5A5-4F4D-9A33-4E44D40F220E}" destId="{7557E311-FE14-4F02-A6FC-BC8436953239}" srcOrd="0" destOrd="0" parTransId="{D33F5ABD-C16B-48BA-9279-2AED92A0330F}" sibTransId="{A5BBA54F-5194-44DE-B1A6-B4767E542E8A}"/>
    <dgm:cxn modelId="{77F1BC00-8EBC-42B6-94A0-4A985C8D9434}" type="presOf" srcId="{7557E311-FE14-4F02-A6FC-BC8436953239}" destId="{4779572B-95B0-4A92-B7AF-E4E7717B1B01}" srcOrd="0" destOrd="0" presId="urn:microsoft.com/office/officeart/2005/8/layout/hProcess4"/>
    <dgm:cxn modelId="{D9D42AEC-FF16-48F5-B9BA-97A0E17D07C3}" type="presOf" srcId="{8D276432-ADED-46EE-8EBA-444562EFF934}" destId="{64C92C3B-F503-49C3-85A8-2BD3005EB54C}" srcOrd="0" destOrd="0" presId="urn:microsoft.com/office/officeart/2005/8/layout/hProcess4"/>
    <dgm:cxn modelId="{54BF5F13-769E-4558-A230-6455641F7A19}" srcId="{8D276432-ADED-46EE-8EBA-444562EFF934}" destId="{76D771F2-C97C-44F5-88E1-D8C376F0E0A1}" srcOrd="0" destOrd="0" parTransId="{DA7C2D93-105D-4F2C-B56E-3805EB641053}" sibTransId="{835BD5E8-88E7-4D1E-9062-694D63EBB3EF}"/>
    <dgm:cxn modelId="{0C587C1E-DCF2-4C17-8A23-3B2A083DD881}" type="presOf" srcId="{DF679DDF-A864-49D8-BAE2-47E6419A064D}" destId="{4D2D0207-8D67-4F96-80B9-12D24691B62A}" srcOrd="1" destOrd="1" presId="urn:microsoft.com/office/officeart/2005/8/layout/hProcess4"/>
    <dgm:cxn modelId="{B25A3223-0778-4D4C-BFE3-F0798378CF59}" type="presOf" srcId="{05316D7A-3030-4EBB-BD2A-CF2A1326767E}" destId="{A93B8EB0-5917-4F95-865A-04B3DAD581FC}" srcOrd="0" destOrd="0" presId="urn:microsoft.com/office/officeart/2005/8/layout/hProcess4"/>
    <dgm:cxn modelId="{9B073EE5-9602-4764-8861-876A71401483}" srcId="{EDA6B366-D5A5-4F4D-9A33-4E44D40F220E}" destId="{310A1BBF-F515-459F-9330-76A65AF23BF7}" srcOrd="2" destOrd="0" parTransId="{2BE09A40-7B24-4DD2-AF89-EF4DA9C9ED92}" sibTransId="{A00F732F-02F7-4E5B-AF83-558D8FB35C4F}"/>
    <dgm:cxn modelId="{9F9ED4EC-5862-46F7-9884-D94EEBB2EBE0}" type="presOf" srcId="{AEC7E577-E55E-4007-BE5D-DDA0526DA1EB}" destId="{6F0C0AF2-A073-421F-96F3-55AEA7CB6FD6}" srcOrd="1" destOrd="1" presId="urn:microsoft.com/office/officeart/2005/8/layout/hProcess4"/>
    <dgm:cxn modelId="{0BCFE70D-7520-4F5E-871E-3FC438F947B8}" type="presOf" srcId="{EDA6B366-D5A5-4F4D-9A33-4E44D40F220E}" destId="{BA302909-27C1-4F80-B862-AAC97E2E76B5}" srcOrd="0" destOrd="0" presId="urn:microsoft.com/office/officeart/2005/8/layout/hProcess4"/>
    <dgm:cxn modelId="{7AB4829F-CECC-423F-8EE3-D55F9FB850B6}" srcId="{8D276432-ADED-46EE-8EBA-444562EFF934}" destId="{E2422618-1C80-4E03-8108-A3D96FC4802C}" srcOrd="2" destOrd="0" parTransId="{0193F9AB-DA6C-45A0-A5A6-3820FE27FA72}" sibTransId="{98DE88E3-F96E-4CAA-B9F2-926AE27E0C51}"/>
    <dgm:cxn modelId="{C18BCD45-6F55-48A1-ADE9-8025BAFF8FBE}" type="presOf" srcId="{310A1BBF-F515-459F-9330-76A65AF23BF7}" destId="{FE276755-3C48-4BCB-892F-A48FB1B5EA2D}" srcOrd="0" destOrd="0" presId="urn:microsoft.com/office/officeart/2005/8/layout/hProcess4"/>
    <dgm:cxn modelId="{D734CAEA-EC04-433E-9900-8AFD62C158C0}" srcId="{310A1BBF-F515-459F-9330-76A65AF23BF7}" destId="{A56E96BC-02E2-4D02-BACE-7C9D5C210587}" srcOrd="0" destOrd="0" parTransId="{29865FF8-8AAC-44B9-981F-A34F6DC6EDBD}" sibTransId="{301C92AF-F421-4FE2-BBA4-6E74E378BEB3}"/>
    <dgm:cxn modelId="{24252096-DEDF-4AA5-AF92-22A5B6935BF9}" type="presOf" srcId="{6052C4DE-9EE4-4730-9B4F-458B89509F28}" destId="{A93B8EB0-5917-4F95-865A-04B3DAD581FC}" srcOrd="0" destOrd="2" presId="urn:microsoft.com/office/officeart/2005/8/layout/hProcess4"/>
    <dgm:cxn modelId="{1754FD2B-CEA1-458C-A85B-D598E3DC2E4C}" type="presOf" srcId="{76D771F2-C97C-44F5-88E1-D8C376F0E0A1}" destId="{6F0C0AF2-A073-421F-96F3-55AEA7CB6FD6}" srcOrd="1" destOrd="0" presId="urn:microsoft.com/office/officeart/2005/8/layout/hProcess4"/>
    <dgm:cxn modelId="{B602EE5E-BDEE-4997-BAC0-3FD0392BB471}" srcId="{EDA6B366-D5A5-4F4D-9A33-4E44D40F220E}" destId="{8D276432-ADED-46EE-8EBA-444562EFF934}" srcOrd="1" destOrd="0" parTransId="{FE2A308B-786F-4C02-9F89-211B1181AE86}" sibTransId="{BE3AD687-DD68-4B59-921B-C864AD6BA799}"/>
    <dgm:cxn modelId="{D6A2AD70-D23F-456D-9C84-49C6095A82EE}" srcId="{7557E311-FE14-4F02-A6FC-BC8436953239}" destId="{05316D7A-3030-4EBB-BD2A-CF2A1326767E}" srcOrd="0" destOrd="0" parTransId="{4D2BD8BC-FFE1-428A-960C-8006C8DDFD03}" sibTransId="{1B2F7082-CEBF-410A-AA41-C7BD90301834}"/>
    <dgm:cxn modelId="{56E94DB4-6ADD-436C-A56F-E6A16B0D6961}" type="presOf" srcId="{A5BBA54F-5194-44DE-B1A6-B4767E542E8A}" destId="{0A23721F-50CB-4195-9283-0EC0700496AC}" srcOrd="0" destOrd="0" presId="urn:microsoft.com/office/officeart/2005/8/layout/hProcess4"/>
    <dgm:cxn modelId="{B40E4918-A2D8-4920-A4DF-B0BCDF22742D}" type="presOf" srcId="{AEC7E577-E55E-4007-BE5D-DDA0526DA1EB}" destId="{0F65AE80-8CDE-4967-80F1-649AB638676A}" srcOrd="0" destOrd="1" presId="urn:microsoft.com/office/officeart/2005/8/layout/hProcess4"/>
    <dgm:cxn modelId="{CC779686-6863-4D12-98A7-817C5CB44B40}" type="presOf" srcId="{E2422618-1C80-4E03-8108-A3D96FC4802C}" destId="{6F0C0AF2-A073-421F-96F3-55AEA7CB6FD6}" srcOrd="1" destOrd="2" presId="urn:microsoft.com/office/officeart/2005/8/layout/hProcess4"/>
    <dgm:cxn modelId="{2A1B7E49-F178-4CF7-8BDE-DE27228F62FF}" srcId="{8D276432-ADED-46EE-8EBA-444562EFF934}" destId="{AEC7E577-E55E-4007-BE5D-DDA0526DA1EB}" srcOrd="1" destOrd="0" parTransId="{F40D4949-25E1-49A7-AF61-0D1131376168}" sibTransId="{91E62C94-78C2-4FDE-B7E1-A1DA702ED3C0}"/>
    <dgm:cxn modelId="{7FDB4B55-C2DB-4C0D-AF97-409974D53641}" type="presOf" srcId="{DF679DDF-A864-49D8-BAE2-47E6419A064D}" destId="{A93B8EB0-5917-4F95-865A-04B3DAD581FC}" srcOrd="0" destOrd="1" presId="urn:microsoft.com/office/officeart/2005/8/layout/hProcess4"/>
    <dgm:cxn modelId="{1065FB9B-3591-408A-900B-2B40499DE841}" type="presOf" srcId="{05316D7A-3030-4EBB-BD2A-CF2A1326767E}" destId="{4D2D0207-8D67-4F96-80B9-12D24691B62A}" srcOrd="1" destOrd="0" presId="urn:microsoft.com/office/officeart/2005/8/layout/hProcess4"/>
    <dgm:cxn modelId="{7FA5AF9C-FF48-46DD-A572-B7BF4098D88B}" type="presOf" srcId="{E2422618-1C80-4E03-8108-A3D96FC4802C}" destId="{0F65AE80-8CDE-4967-80F1-649AB638676A}" srcOrd="0" destOrd="2" presId="urn:microsoft.com/office/officeart/2005/8/layout/hProcess4"/>
    <dgm:cxn modelId="{B6D01DAC-C3BD-495A-9251-62E980DF72BA}" type="presParOf" srcId="{BA302909-27C1-4F80-B862-AAC97E2E76B5}" destId="{BD3D315C-1B99-4595-9731-1A2255B91912}" srcOrd="0" destOrd="0" presId="urn:microsoft.com/office/officeart/2005/8/layout/hProcess4"/>
    <dgm:cxn modelId="{F48B2763-F811-46BB-9798-5C969515D52B}" type="presParOf" srcId="{BA302909-27C1-4F80-B862-AAC97E2E76B5}" destId="{BA39F581-34AF-43EB-AA9A-C93066198276}" srcOrd="1" destOrd="0" presId="urn:microsoft.com/office/officeart/2005/8/layout/hProcess4"/>
    <dgm:cxn modelId="{975D1A96-FF65-4D68-9365-60C7C51C01CB}" type="presParOf" srcId="{BA302909-27C1-4F80-B862-AAC97E2E76B5}" destId="{D3676801-B2D0-48A2-BBA6-9D456C753FB6}" srcOrd="2" destOrd="0" presId="urn:microsoft.com/office/officeart/2005/8/layout/hProcess4"/>
    <dgm:cxn modelId="{ADDCF3FE-4B4F-4772-9E21-FB3C6C86D175}" type="presParOf" srcId="{D3676801-B2D0-48A2-BBA6-9D456C753FB6}" destId="{35A86612-24F7-4E77-A316-B35545DEF4C9}" srcOrd="0" destOrd="0" presId="urn:microsoft.com/office/officeart/2005/8/layout/hProcess4"/>
    <dgm:cxn modelId="{B032C44A-B14A-4170-9E8F-7F8E273AC4CE}" type="presParOf" srcId="{35A86612-24F7-4E77-A316-B35545DEF4C9}" destId="{73D09CF2-4254-4EB2-AB2E-D99C0B56C628}" srcOrd="0" destOrd="0" presId="urn:microsoft.com/office/officeart/2005/8/layout/hProcess4"/>
    <dgm:cxn modelId="{DDEF77A8-A91E-4C62-B7B9-1779C0629C4A}" type="presParOf" srcId="{35A86612-24F7-4E77-A316-B35545DEF4C9}" destId="{A93B8EB0-5917-4F95-865A-04B3DAD581FC}" srcOrd="1" destOrd="0" presId="urn:microsoft.com/office/officeart/2005/8/layout/hProcess4"/>
    <dgm:cxn modelId="{E5123E73-9136-4E24-A6E0-95DB9E57365D}" type="presParOf" srcId="{35A86612-24F7-4E77-A316-B35545DEF4C9}" destId="{4D2D0207-8D67-4F96-80B9-12D24691B62A}" srcOrd="2" destOrd="0" presId="urn:microsoft.com/office/officeart/2005/8/layout/hProcess4"/>
    <dgm:cxn modelId="{74F634B7-8650-495A-8366-347B6038B917}" type="presParOf" srcId="{35A86612-24F7-4E77-A316-B35545DEF4C9}" destId="{4779572B-95B0-4A92-B7AF-E4E7717B1B01}" srcOrd="3" destOrd="0" presId="urn:microsoft.com/office/officeart/2005/8/layout/hProcess4"/>
    <dgm:cxn modelId="{6A0B021E-D546-49F9-8881-8187034AEC39}" type="presParOf" srcId="{35A86612-24F7-4E77-A316-B35545DEF4C9}" destId="{E0528349-2B46-42ED-A12B-5A90E83BB5D9}" srcOrd="4" destOrd="0" presId="urn:microsoft.com/office/officeart/2005/8/layout/hProcess4"/>
    <dgm:cxn modelId="{F87E4A35-0071-40E7-B776-29B3A74AFA61}" type="presParOf" srcId="{D3676801-B2D0-48A2-BBA6-9D456C753FB6}" destId="{0A23721F-50CB-4195-9283-0EC0700496AC}" srcOrd="1" destOrd="0" presId="urn:microsoft.com/office/officeart/2005/8/layout/hProcess4"/>
    <dgm:cxn modelId="{4FC101EF-C847-422E-8DED-EA93D96B56EE}" type="presParOf" srcId="{D3676801-B2D0-48A2-BBA6-9D456C753FB6}" destId="{31A8F845-325C-4F60-A13F-E02E6DEE412F}" srcOrd="2" destOrd="0" presId="urn:microsoft.com/office/officeart/2005/8/layout/hProcess4"/>
    <dgm:cxn modelId="{4E275034-9A18-4F7A-BE0D-343195878B27}" type="presParOf" srcId="{31A8F845-325C-4F60-A13F-E02E6DEE412F}" destId="{7B2308F5-1284-4B97-9F13-AB1E432AFD30}" srcOrd="0" destOrd="0" presId="urn:microsoft.com/office/officeart/2005/8/layout/hProcess4"/>
    <dgm:cxn modelId="{C7706D2E-88E4-4C97-91E9-B32CDBD63BEE}" type="presParOf" srcId="{31A8F845-325C-4F60-A13F-E02E6DEE412F}" destId="{0F65AE80-8CDE-4967-80F1-649AB638676A}" srcOrd="1" destOrd="0" presId="urn:microsoft.com/office/officeart/2005/8/layout/hProcess4"/>
    <dgm:cxn modelId="{00D6368E-1555-4E19-AA83-8965AACAE8CD}" type="presParOf" srcId="{31A8F845-325C-4F60-A13F-E02E6DEE412F}" destId="{6F0C0AF2-A073-421F-96F3-55AEA7CB6FD6}" srcOrd="2" destOrd="0" presId="urn:microsoft.com/office/officeart/2005/8/layout/hProcess4"/>
    <dgm:cxn modelId="{1A7E3ABE-0AF9-451D-BC48-809727CC9A51}" type="presParOf" srcId="{31A8F845-325C-4F60-A13F-E02E6DEE412F}" destId="{64C92C3B-F503-49C3-85A8-2BD3005EB54C}" srcOrd="3" destOrd="0" presId="urn:microsoft.com/office/officeart/2005/8/layout/hProcess4"/>
    <dgm:cxn modelId="{1D0BB359-E4D7-47DC-BD13-2C873FEA923A}" type="presParOf" srcId="{31A8F845-325C-4F60-A13F-E02E6DEE412F}" destId="{B8B19EA0-CE80-4071-9587-5A20B139C130}" srcOrd="4" destOrd="0" presId="urn:microsoft.com/office/officeart/2005/8/layout/hProcess4"/>
    <dgm:cxn modelId="{E0C73259-EC86-418D-9371-857334A38D9A}" type="presParOf" srcId="{D3676801-B2D0-48A2-BBA6-9D456C753FB6}" destId="{72D85272-F222-4E7A-AFC0-6FBA53318B5F}" srcOrd="3" destOrd="0" presId="urn:microsoft.com/office/officeart/2005/8/layout/hProcess4"/>
    <dgm:cxn modelId="{E7E00993-7485-4D9D-9405-7D167E206A90}" type="presParOf" srcId="{D3676801-B2D0-48A2-BBA6-9D456C753FB6}" destId="{C9FA7E00-0BB3-49B7-8E81-5CD5E396D11A}" srcOrd="4" destOrd="0" presId="urn:microsoft.com/office/officeart/2005/8/layout/hProcess4"/>
    <dgm:cxn modelId="{84E44EA1-5D80-4B85-9A63-F44BB20D9373}" type="presParOf" srcId="{C9FA7E00-0BB3-49B7-8E81-5CD5E396D11A}" destId="{84766EFE-D10A-46AD-9305-EC68555DE291}" srcOrd="0" destOrd="0" presId="urn:microsoft.com/office/officeart/2005/8/layout/hProcess4"/>
    <dgm:cxn modelId="{CC9ADD88-F9C6-4605-9DA2-CDD3A3786A80}" type="presParOf" srcId="{C9FA7E00-0BB3-49B7-8E81-5CD5E396D11A}" destId="{A03D9E43-58D1-4FD4-AD45-E044A6019BB1}" srcOrd="1" destOrd="0" presId="urn:microsoft.com/office/officeart/2005/8/layout/hProcess4"/>
    <dgm:cxn modelId="{D3D97C80-EFEB-4038-B59F-EAC5DAF053B4}" type="presParOf" srcId="{C9FA7E00-0BB3-49B7-8E81-5CD5E396D11A}" destId="{EF591EF9-8B4E-470E-988F-8C5F651AD3A7}" srcOrd="2" destOrd="0" presId="urn:microsoft.com/office/officeart/2005/8/layout/hProcess4"/>
    <dgm:cxn modelId="{71DF1662-BF5A-4784-914A-A08159AA009B}" type="presParOf" srcId="{C9FA7E00-0BB3-49B7-8E81-5CD5E396D11A}" destId="{FE276755-3C48-4BCB-892F-A48FB1B5EA2D}" srcOrd="3" destOrd="0" presId="urn:microsoft.com/office/officeart/2005/8/layout/hProcess4"/>
    <dgm:cxn modelId="{946EC326-51A1-4401-8136-DC19B96ACEF0}" type="presParOf" srcId="{C9FA7E00-0BB3-49B7-8E81-5CD5E396D11A}" destId="{1803E42E-01B4-4838-B2D9-48213C5CFD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254142-CC67-467C-BA15-0C561670F6E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50253E03-A9D5-402E-B1B2-864DE51D6599}">
      <dgm:prSet phldrT="[Text]" custT="1"/>
      <dgm:spPr/>
      <dgm:t>
        <a:bodyPr/>
        <a:lstStyle/>
        <a:p>
          <a:r>
            <a:rPr lang="bs-Latn-BA" sz="1400" b="1" dirty="0" smtClean="0">
              <a:latin typeface="Arial Narrow" pitchFamily="34" charset="0"/>
            </a:rPr>
            <a:t>Investicija</a:t>
          </a:r>
          <a:endParaRPr lang="bs-Latn-BA" sz="1400" b="1" dirty="0">
            <a:latin typeface="Arial Narrow" pitchFamily="34" charset="0"/>
          </a:endParaRPr>
        </a:p>
      </dgm:t>
    </dgm:pt>
    <dgm:pt modelId="{FD8C905A-B707-4188-A6DA-ABB2976B6B36}" type="par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19C820D-8FA0-4A1D-8C52-B64E2D2D45A6}" type="sib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653D434-511C-46B3-BE79-80A3B228884A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Kvalitet i sigurnost proizvoda</a:t>
          </a:r>
          <a:endParaRPr lang="bs-Latn-BA" sz="1200" b="1" dirty="0">
            <a:latin typeface="Arial Narrow" pitchFamily="34" charset="0"/>
          </a:endParaRPr>
        </a:p>
      </dgm:t>
    </dgm:pt>
    <dgm:pt modelId="{5BA8AF9F-64BE-40EF-B00F-FC1E9645DE75}" type="parTrans" cxnId="{E550D19A-A3AE-437C-8494-067B2910D7C4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EC6E4EFA-ADA3-404F-A0EB-5E033289652B}" type="sibTrans" cxnId="{E550D19A-A3AE-437C-8494-067B2910D7C4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1CF4E0D-42EC-491B-9262-8E33F4BDD672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okoliša/životne sredine</a:t>
          </a:r>
          <a:endParaRPr lang="bs-Latn-BA" sz="1200" b="1" dirty="0">
            <a:latin typeface="Arial Narrow" pitchFamily="34" charset="0"/>
          </a:endParaRPr>
        </a:p>
      </dgm:t>
    </dgm:pt>
    <dgm:pt modelId="{0026EEF1-F535-4558-889F-3D419FE3F934}" type="par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4785B50-AA55-49F4-9CF4-102AFE13EDC8}" type="sib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AF2F8782-E530-4FAE-9F57-AFE9D05FF967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na radu</a:t>
          </a:r>
          <a:endParaRPr lang="bs-Latn-BA" sz="1200" b="1" dirty="0">
            <a:latin typeface="Arial Narrow" pitchFamily="34" charset="0"/>
          </a:endParaRPr>
        </a:p>
      </dgm:t>
    </dgm:pt>
    <dgm:pt modelId="{663C5BD7-41B8-4FEA-850B-A97CB6968DD1}" type="par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3AA137D-1EA0-4B95-AA0F-2259E1A0A6C6}" type="sib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6D0ABF66-5AA4-432E-97BC-E3BF79B09223}">
      <dgm:prSet phldrT="[Text]" custT="1"/>
      <dgm:spPr/>
      <dgm:t>
        <a:bodyPr/>
        <a:lstStyle/>
        <a:p>
          <a:r>
            <a:rPr lang="bs-Latn-BA" sz="1000" b="0" dirty="0" smtClean="0">
              <a:solidFill>
                <a:schemeClr val="bg1"/>
              </a:solidFill>
              <a:latin typeface="Arial Narrow" pitchFamily="34" charset="0"/>
            </a:rPr>
            <a:t>Direktiva 2014/68/EZ Europskog parlamenta i Vijeća o usklađivanju zakonodavstava država članica o stavljanju na raspolaganje na tržištu tlačne opreme</a:t>
          </a:r>
          <a:endParaRPr lang="bs-Latn-BA" sz="1000" b="0" dirty="0">
            <a:solidFill>
              <a:schemeClr val="bg1"/>
            </a:solidFill>
            <a:latin typeface="Arial Narrow" pitchFamily="34" charset="0"/>
          </a:endParaRPr>
        </a:p>
      </dgm:t>
    </dgm:pt>
    <dgm:pt modelId="{6A8EA127-C2E9-46B2-AE43-7EC519E7F010}" type="parTrans" cxnId="{2107F159-266B-42A8-BF82-749C57E110C2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AB448C3D-7808-4B1F-AE3C-5FBD8CEF30FA}" type="sibTrans" cxnId="{2107F159-266B-42A8-BF82-749C57E110C2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5450CA51-BD7D-4B7B-B72A-06C6AA444D02}">
      <dgm:prSet phldrT="[Text]" custT="1"/>
      <dgm:spPr/>
      <dgm:t>
        <a:bodyPr/>
        <a:lstStyle/>
        <a:p>
          <a:r>
            <a:rPr lang="bs-Latn-BA" sz="1000" b="0" baseline="0" dirty="0" smtClean="0">
              <a:solidFill>
                <a:schemeClr val="bg1"/>
              </a:solidFill>
              <a:latin typeface="Arial Narrow" pitchFamily="34" charset="0"/>
            </a:rPr>
            <a:t>Direktiva 2009/125/EZ Europskog parlamenta i Vijeća o uspostavi okvira za utvrđivanje zahtjeva za ekološki dizajn proizvoda koji koriste energiju</a:t>
          </a:r>
          <a:endParaRPr lang="bs-Latn-BA" sz="1000" b="0" dirty="0">
            <a:solidFill>
              <a:schemeClr val="bg1"/>
            </a:solidFill>
            <a:latin typeface="Arial Narrow" pitchFamily="34" charset="0"/>
          </a:endParaRPr>
        </a:p>
      </dgm:t>
    </dgm:pt>
    <dgm:pt modelId="{37BDD064-E4D3-4372-86FF-61C8BC9B5F07}" type="par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CF256328-F05F-4C8C-80DE-F99ED5154982}" type="sib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E7AFE989-A2DE-416F-81D6-8542DB2CB363}">
      <dgm:prSet phldrT="[Text]" custT="1"/>
      <dgm:spPr/>
      <dgm:t>
        <a:bodyPr/>
        <a:lstStyle/>
        <a:p>
          <a:r>
            <a:rPr lang="bs-Latn-BA" sz="1000" dirty="0" smtClean="0">
              <a:latin typeface="Arial Narrow" pitchFamily="34" charset="0"/>
            </a:rPr>
            <a:t>Direktiva 2014/35/EU o usklađivanju zakonodavstava država članica u odnosu na stavljanje na raspolaganje na tržištu električne opreme namijenjene za upotrebu unutar određenih naponskih granica</a:t>
          </a:r>
        </a:p>
        <a:p>
          <a:r>
            <a:rPr lang="bs-Latn-BA" sz="1000" dirty="0" smtClean="0">
              <a:latin typeface="Arial Narrow" pitchFamily="34" charset="0"/>
            </a:rPr>
            <a:t>Direktiva</a:t>
          </a:r>
          <a:r>
            <a:rPr lang="en-US" sz="1000" dirty="0" smtClean="0">
              <a:latin typeface="Arial Narrow" pitchFamily="34" charset="0"/>
            </a:rPr>
            <a:t> 2006/42/EZ o </a:t>
          </a:r>
          <a:r>
            <a:rPr lang="bs-Latn-BA" sz="1000" dirty="0" smtClean="0">
              <a:latin typeface="Arial Narrow" pitchFamily="34" charset="0"/>
            </a:rPr>
            <a:t>strojevima i </a:t>
          </a:r>
          <a:r>
            <a:rPr lang="en-US" sz="1000" dirty="0" smtClean="0">
              <a:latin typeface="Arial Narrow" pitchFamily="34" charset="0"/>
            </a:rPr>
            <a:t>o </a:t>
          </a:r>
          <a:r>
            <a:rPr lang="bs-Latn-BA" sz="1000" dirty="0" smtClean="0">
              <a:latin typeface="Arial Narrow" pitchFamily="34" charset="0"/>
            </a:rPr>
            <a:t>izmjeni Direktiv</a:t>
          </a:r>
          <a:r>
            <a:rPr lang="en-US" sz="1000" dirty="0" smtClean="0">
              <a:latin typeface="Arial Narrow" pitchFamily="34" charset="0"/>
            </a:rPr>
            <a:t>e 95/16/EZ </a:t>
          </a:r>
          <a:endParaRPr lang="bs-Latn-BA" sz="1000" dirty="0" smtClean="0">
            <a:latin typeface="Arial Narrow" pitchFamily="34" charset="0"/>
          </a:endParaRPr>
        </a:p>
        <a:p>
          <a:r>
            <a:rPr lang="bs-Latn-BA" sz="1000" dirty="0" smtClean="0">
              <a:latin typeface="Arial Narrow" pitchFamily="34" charset="0"/>
            </a:rPr>
            <a:t>Direktiva 2014/30/EZ o usklađivanju zakonodavstava država članica u odosu na elektromagnetsku kompatibilnost</a:t>
          </a:r>
          <a:endParaRPr lang="bs-Latn-BA" sz="1000" b="0" dirty="0" smtClean="0">
            <a:solidFill>
              <a:schemeClr val="bg1"/>
            </a:solidFill>
            <a:latin typeface="Arial Narrow" pitchFamily="34" charset="0"/>
          </a:endParaRPr>
        </a:p>
      </dgm:t>
    </dgm:pt>
    <dgm:pt modelId="{238B8899-D7A3-4E28-A7F0-69559D20A215}" type="sib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F7CF9CB2-A578-4D21-8A44-352FE70C6810}" type="par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23995DCF-27DA-4AA5-A034-FFF1DC43FE40}" type="pres">
      <dgm:prSet presAssocID="{25254142-CC67-467C-BA15-0C561670F6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ECB34F-9D79-4713-AB25-99EBFCFC5764}" type="pres">
      <dgm:prSet presAssocID="{50253E03-A9D5-402E-B1B2-864DE51D6599}" presName="hierRoot1" presStyleCnt="0">
        <dgm:presLayoutVars>
          <dgm:hierBranch val="init"/>
        </dgm:presLayoutVars>
      </dgm:prSet>
      <dgm:spPr/>
    </dgm:pt>
    <dgm:pt modelId="{82514661-81EB-4BA4-9FF7-852BC91EFCF3}" type="pres">
      <dgm:prSet presAssocID="{50253E03-A9D5-402E-B1B2-864DE51D6599}" presName="rootComposite1" presStyleCnt="0"/>
      <dgm:spPr/>
    </dgm:pt>
    <dgm:pt modelId="{38D94330-0311-42D4-9BAB-E6DA2406F9AA}" type="pres">
      <dgm:prSet presAssocID="{50253E03-A9D5-402E-B1B2-864DE51D6599}" presName="rootText1" presStyleLbl="node0" presStyleIdx="0" presStyleCnt="1" custLinFactNeighborY="112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8815EE-89C1-4CF9-9024-78A01FC18ADB}" type="pres">
      <dgm:prSet presAssocID="{50253E03-A9D5-402E-B1B2-864DE51D659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A03436-3CB6-411D-9E4A-B33B24A3F596}" type="pres">
      <dgm:prSet presAssocID="{50253E03-A9D5-402E-B1B2-864DE51D6599}" presName="hierChild2" presStyleCnt="0"/>
      <dgm:spPr/>
    </dgm:pt>
    <dgm:pt modelId="{E701A129-360F-47D2-A0EF-BC4F296190AC}" type="pres">
      <dgm:prSet presAssocID="{5BA8AF9F-64BE-40EF-B00F-FC1E9645DE7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76EED32-DC80-4134-BA7E-6D68116C32B8}" type="pres">
      <dgm:prSet presAssocID="{4653D434-511C-46B3-BE79-80A3B228884A}" presName="hierRoot2" presStyleCnt="0">
        <dgm:presLayoutVars>
          <dgm:hierBranch val="init"/>
        </dgm:presLayoutVars>
      </dgm:prSet>
      <dgm:spPr/>
    </dgm:pt>
    <dgm:pt modelId="{E68D7588-711C-404C-BF4B-97BE233FF4DC}" type="pres">
      <dgm:prSet presAssocID="{4653D434-511C-46B3-BE79-80A3B228884A}" presName="rootComposite" presStyleCnt="0"/>
      <dgm:spPr/>
    </dgm:pt>
    <dgm:pt modelId="{02FD79BC-0761-4546-9E26-FAC4C59BCD77}" type="pres">
      <dgm:prSet presAssocID="{4653D434-511C-46B3-BE79-80A3B228884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C1BF1E86-E4C9-4A72-AF1F-002B199160A5}" type="pres">
      <dgm:prSet presAssocID="{4653D434-511C-46B3-BE79-80A3B228884A}" presName="rootConnector" presStyleLbl="node2" presStyleIdx="0" presStyleCnt="3"/>
      <dgm:spPr/>
      <dgm:t>
        <a:bodyPr/>
        <a:lstStyle/>
        <a:p>
          <a:endParaRPr lang="en-US"/>
        </a:p>
      </dgm:t>
    </dgm:pt>
    <dgm:pt modelId="{FA471CB5-38AF-4B94-9CB8-165A200B64AE}" type="pres">
      <dgm:prSet presAssocID="{4653D434-511C-46B3-BE79-80A3B228884A}" presName="hierChild4" presStyleCnt="0"/>
      <dgm:spPr/>
    </dgm:pt>
    <dgm:pt modelId="{B1D3DAE9-17A3-41DA-A4FF-D31213FF2C0A}" type="pres">
      <dgm:prSet presAssocID="{6A8EA127-C2E9-46B2-AE43-7EC519E7F010}" presName="Name37" presStyleLbl="parChTrans1D3" presStyleIdx="0" presStyleCnt="3"/>
      <dgm:spPr/>
      <dgm:t>
        <a:bodyPr/>
        <a:lstStyle/>
        <a:p>
          <a:endParaRPr lang="en-US"/>
        </a:p>
      </dgm:t>
    </dgm:pt>
    <dgm:pt modelId="{F810C4F2-FC41-49FF-82EB-3CBFBA5678CF}" type="pres">
      <dgm:prSet presAssocID="{6D0ABF66-5AA4-432E-97BC-E3BF79B09223}" presName="hierRoot2" presStyleCnt="0">
        <dgm:presLayoutVars>
          <dgm:hierBranch val="init"/>
        </dgm:presLayoutVars>
      </dgm:prSet>
      <dgm:spPr/>
    </dgm:pt>
    <dgm:pt modelId="{DFACF8C9-14D5-4F25-A5D5-417DE97CA3A8}" type="pres">
      <dgm:prSet presAssocID="{6D0ABF66-5AA4-432E-97BC-E3BF79B09223}" presName="rootComposite" presStyleCnt="0"/>
      <dgm:spPr/>
    </dgm:pt>
    <dgm:pt modelId="{7FF8D03A-587F-46B6-81CF-6675E3841179}" type="pres">
      <dgm:prSet presAssocID="{6D0ABF66-5AA4-432E-97BC-E3BF79B09223}" presName="rootText" presStyleLbl="node3" presStyleIdx="0" presStyleCnt="3" custScaleX="105478" custScaleY="129414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2392A987-B97A-4501-8982-EA8FB71DF945}" type="pres">
      <dgm:prSet presAssocID="{6D0ABF66-5AA4-432E-97BC-E3BF79B09223}" presName="rootConnector" presStyleLbl="node3" presStyleIdx="0" presStyleCnt="3"/>
      <dgm:spPr/>
      <dgm:t>
        <a:bodyPr/>
        <a:lstStyle/>
        <a:p>
          <a:endParaRPr lang="en-US"/>
        </a:p>
      </dgm:t>
    </dgm:pt>
    <dgm:pt modelId="{B316AD93-BC34-4C35-8A2C-09BBBAA47CB7}" type="pres">
      <dgm:prSet presAssocID="{6D0ABF66-5AA4-432E-97BC-E3BF79B09223}" presName="hierChild4" presStyleCnt="0"/>
      <dgm:spPr/>
    </dgm:pt>
    <dgm:pt modelId="{56338ED8-97B0-4E79-AD31-0BE3DCEC783B}" type="pres">
      <dgm:prSet presAssocID="{6D0ABF66-5AA4-432E-97BC-E3BF79B09223}" presName="hierChild5" presStyleCnt="0"/>
      <dgm:spPr/>
    </dgm:pt>
    <dgm:pt modelId="{B57CD1E2-331A-4113-A2DD-6C53F3F9B733}" type="pres">
      <dgm:prSet presAssocID="{4653D434-511C-46B3-BE79-80A3B228884A}" presName="hierChild5" presStyleCnt="0"/>
      <dgm:spPr/>
    </dgm:pt>
    <dgm:pt modelId="{473397B7-9D98-47FB-9FA2-3CDEDD8AC080}" type="pres">
      <dgm:prSet presAssocID="{0026EEF1-F535-4558-889F-3D419FE3F93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F4A4FFB-9BCB-40E8-8243-8ADC5E9EC0A7}" type="pres">
      <dgm:prSet presAssocID="{41CF4E0D-42EC-491B-9262-8E33F4BDD672}" presName="hierRoot2" presStyleCnt="0">
        <dgm:presLayoutVars>
          <dgm:hierBranch val="init"/>
        </dgm:presLayoutVars>
      </dgm:prSet>
      <dgm:spPr/>
    </dgm:pt>
    <dgm:pt modelId="{BC7FAE4B-881A-46F6-8923-77D9D0494E4D}" type="pres">
      <dgm:prSet presAssocID="{41CF4E0D-42EC-491B-9262-8E33F4BDD672}" presName="rootComposite" presStyleCnt="0"/>
      <dgm:spPr/>
    </dgm:pt>
    <dgm:pt modelId="{2797BB21-A686-4B15-A85F-7A1B563ADF73}" type="pres">
      <dgm:prSet presAssocID="{41CF4E0D-42EC-491B-9262-8E33F4BDD67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47CEA4-A348-4A60-9E87-31FA4D2496BB}" type="pres">
      <dgm:prSet presAssocID="{41CF4E0D-42EC-491B-9262-8E33F4BDD672}" presName="rootConnector" presStyleLbl="node2" presStyleIdx="1" presStyleCnt="3"/>
      <dgm:spPr/>
      <dgm:t>
        <a:bodyPr/>
        <a:lstStyle/>
        <a:p>
          <a:endParaRPr lang="en-US"/>
        </a:p>
      </dgm:t>
    </dgm:pt>
    <dgm:pt modelId="{5A9500EB-3230-4FB3-BC44-FDC46E463F08}" type="pres">
      <dgm:prSet presAssocID="{41CF4E0D-42EC-491B-9262-8E33F4BDD672}" presName="hierChild4" presStyleCnt="0"/>
      <dgm:spPr/>
    </dgm:pt>
    <dgm:pt modelId="{80C60242-0155-4368-91F0-50B9097DEB15}" type="pres">
      <dgm:prSet presAssocID="{37BDD064-E4D3-4372-86FF-61C8BC9B5F07}" presName="Name37" presStyleLbl="parChTrans1D3" presStyleIdx="1" presStyleCnt="3"/>
      <dgm:spPr/>
      <dgm:t>
        <a:bodyPr/>
        <a:lstStyle/>
        <a:p>
          <a:endParaRPr lang="en-US"/>
        </a:p>
      </dgm:t>
    </dgm:pt>
    <dgm:pt modelId="{BBDA0F44-7453-40BA-811A-FCCAC9AABD55}" type="pres">
      <dgm:prSet presAssocID="{5450CA51-BD7D-4B7B-B72A-06C6AA444D02}" presName="hierRoot2" presStyleCnt="0">
        <dgm:presLayoutVars>
          <dgm:hierBranch val="init"/>
        </dgm:presLayoutVars>
      </dgm:prSet>
      <dgm:spPr/>
    </dgm:pt>
    <dgm:pt modelId="{83C7AEEF-E214-47D1-AAB0-D29A448001C6}" type="pres">
      <dgm:prSet presAssocID="{5450CA51-BD7D-4B7B-B72A-06C6AA444D02}" presName="rootComposite" presStyleCnt="0"/>
      <dgm:spPr/>
    </dgm:pt>
    <dgm:pt modelId="{EA8BAA4E-9B8E-4675-883A-82B4AB1D2FE4}" type="pres">
      <dgm:prSet presAssocID="{5450CA51-BD7D-4B7B-B72A-06C6AA444D02}" presName="rootText" presStyleLbl="node3" presStyleIdx="1" presStyleCnt="3" custScaleX="105478" custScaleY="129414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B601BF69-4ECA-4CC4-8E47-A2810DA020B2}" type="pres">
      <dgm:prSet presAssocID="{5450CA51-BD7D-4B7B-B72A-06C6AA444D02}" presName="rootConnector" presStyleLbl="node3" presStyleIdx="1" presStyleCnt="3"/>
      <dgm:spPr/>
      <dgm:t>
        <a:bodyPr/>
        <a:lstStyle/>
        <a:p>
          <a:endParaRPr lang="en-US"/>
        </a:p>
      </dgm:t>
    </dgm:pt>
    <dgm:pt modelId="{438D3F20-5354-4BF4-9DDB-84ECF4F14E7D}" type="pres">
      <dgm:prSet presAssocID="{5450CA51-BD7D-4B7B-B72A-06C6AA444D02}" presName="hierChild4" presStyleCnt="0"/>
      <dgm:spPr/>
    </dgm:pt>
    <dgm:pt modelId="{89183052-21E0-4123-8304-77884CB734A6}" type="pres">
      <dgm:prSet presAssocID="{5450CA51-BD7D-4B7B-B72A-06C6AA444D02}" presName="hierChild5" presStyleCnt="0"/>
      <dgm:spPr/>
    </dgm:pt>
    <dgm:pt modelId="{0313077C-7B73-4230-B2F8-14C103267C16}" type="pres">
      <dgm:prSet presAssocID="{41CF4E0D-42EC-491B-9262-8E33F4BDD672}" presName="hierChild5" presStyleCnt="0"/>
      <dgm:spPr/>
    </dgm:pt>
    <dgm:pt modelId="{524F1D8D-9B16-4630-87E5-C7B379FD2CE0}" type="pres">
      <dgm:prSet presAssocID="{663C5BD7-41B8-4FEA-850B-A97CB6968DD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E02B569-5B95-4EE5-B864-26C2037666C2}" type="pres">
      <dgm:prSet presAssocID="{AF2F8782-E530-4FAE-9F57-AFE9D05FF967}" presName="hierRoot2" presStyleCnt="0">
        <dgm:presLayoutVars>
          <dgm:hierBranch val="init"/>
        </dgm:presLayoutVars>
      </dgm:prSet>
      <dgm:spPr/>
    </dgm:pt>
    <dgm:pt modelId="{F183638E-FFA2-4598-9807-18442D575E3C}" type="pres">
      <dgm:prSet presAssocID="{AF2F8782-E530-4FAE-9F57-AFE9D05FF967}" presName="rootComposite" presStyleCnt="0"/>
      <dgm:spPr/>
    </dgm:pt>
    <dgm:pt modelId="{8D0F48DE-3F33-4EAD-8F80-B65664F2398D}" type="pres">
      <dgm:prSet presAssocID="{AF2F8782-E530-4FAE-9F57-AFE9D05FF96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E8F09-43AA-4FED-A1A4-E1AFE2B73454}" type="pres">
      <dgm:prSet presAssocID="{AF2F8782-E530-4FAE-9F57-AFE9D05FF967}" presName="rootConnector" presStyleLbl="node2" presStyleIdx="2" presStyleCnt="3"/>
      <dgm:spPr/>
      <dgm:t>
        <a:bodyPr/>
        <a:lstStyle/>
        <a:p>
          <a:endParaRPr lang="en-US"/>
        </a:p>
      </dgm:t>
    </dgm:pt>
    <dgm:pt modelId="{A0607793-C533-4B21-A95D-3CC8DADA00FB}" type="pres">
      <dgm:prSet presAssocID="{AF2F8782-E530-4FAE-9F57-AFE9D05FF967}" presName="hierChild4" presStyleCnt="0"/>
      <dgm:spPr/>
    </dgm:pt>
    <dgm:pt modelId="{18C91E92-9625-4465-A061-275362879B2E}" type="pres">
      <dgm:prSet presAssocID="{F7CF9CB2-A578-4D21-8A44-352FE70C6810}" presName="Name37" presStyleLbl="parChTrans1D3" presStyleIdx="2" presStyleCnt="3"/>
      <dgm:spPr/>
      <dgm:t>
        <a:bodyPr/>
        <a:lstStyle/>
        <a:p>
          <a:endParaRPr lang="en-US"/>
        </a:p>
      </dgm:t>
    </dgm:pt>
    <dgm:pt modelId="{DC8ADD96-5CE4-4786-8280-5CD1A42122FC}" type="pres">
      <dgm:prSet presAssocID="{E7AFE989-A2DE-416F-81D6-8542DB2CB363}" presName="hierRoot2" presStyleCnt="0">
        <dgm:presLayoutVars>
          <dgm:hierBranch val="init"/>
        </dgm:presLayoutVars>
      </dgm:prSet>
      <dgm:spPr/>
    </dgm:pt>
    <dgm:pt modelId="{A93922FB-F73B-41CE-ABE6-95187B3CA2BC}" type="pres">
      <dgm:prSet presAssocID="{E7AFE989-A2DE-416F-81D6-8542DB2CB363}" presName="rootComposite" presStyleCnt="0"/>
      <dgm:spPr/>
    </dgm:pt>
    <dgm:pt modelId="{B2C788AA-831A-421F-8E13-566BE33308E0}" type="pres">
      <dgm:prSet presAssocID="{E7AFE989-A2DE-416F-81D6-8542DB2CB363}" presName="rootText" presStyleLbl="node3" presStyleIdx="2" presStyleCnt="3" custScaleX="120124" custScaleY="216837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713FD76D-AF8B-4A0F-8FE7-61B2BE08F114}" type="pres">
      <dgm:prSet presAssocID="{E7AFE989-A2DE-416F-81D6-8542DB2CB363}" presName="rootConnector" presStyleLbl="node3" presStyleIdx="2" presStyleCnt="3"/>
      <dgm:spPr/>
      <dgm:t>
        <a:bodyPr/>
        <a:lstStyle/>
        <a:p>
          <a:endParaRPr lang="en-US"/>
        </a:p>
      </dgm:t>
    </dgm:pt>
    <dgm:pt modelId="{4681CB7D-98B1-425D-BB37-079F26266547}" type="pres">
      <dgm:prSet presAssocID="{E7AFE989-A2DE-416F-81D6-8542DB2CB363}" presName="hierChild4" presStyleCnt="0"/>
      <dgm:spPr/>
    </dgm:pt>
    <dgm:pt modelId="{FB2544E9-441A-4194-A9FF-9D86689FA0BD}" type="pres">
      <dgm:prSet presAssocID="{E7AFE989-A2DE-416F-81D6-8542DB2CB363}" presName="hierChild5" presStyleCnt="0"/>
      <dgm:spPr/>
    </dgm:pt>
    <dgm:pt modelId="{E47AE3D0-BA75-4DF3-BD0A-55F3F0B9B619}" type="pres">
      <dgm:prSet presAssocID="{AF2F8782-E530-4FAE-9F57-AFE9D05FF967}" presName="hierChild5" presStyleCnt="0"/>
      <dgm:spPr/>
    </dgm:pt>
    <dgm:pt modelId="{599DA815-AD1C-4DB7-9E21-6DFE0450E1A7}" type="pres">
      <dgm:prSet presAssocID="{50253E03-A9D5-402E-B1B2-864DE51D6599}" presName="hierChild3" presStyleCnt="0"/>
      <dgm:spPr/>
    </dgm:pt>
  </dgm:ptLst>
  <dgm:cxnLst>
    <dgm:cxn modelId="{E550D19A-A3AE-437C-8494-067B2910D7C4}" srcId="{50253E03-A9D5-402E-B1B2-864DE51D6599}" destId="{4653D434-511C-46B3-BE79-80A3B228884A}" srcOrd="0" destOrd="0" parTransId="{5BA8AF9F-64BE-40EF-B00F-FC1E9645DE75}" sibTransId="{EC6E4EFA-ADA3-404F-A0EB-5E033289652B}"/>
    <dgm:cxn modelId="{F48AB2BA-233A-4EBE-B873-91F2583E7A0B}" type="presOf" srcId="{4653D434-511C-46B3-BE79-80A3B228884A}" destId="{C1BF1E86-E4C9-4A72-AF1F-002B199160A5}" srcOrd="1" destOrd="0" presId="urn:microsoft.com/office/officeart/2005/8/layout/orgChart1"/>
    <dgm:cxn modelId="{9212F6C4-2412-4069-A25F-36B2FB81A22F}" type="presOf" srcId="{25254142-CC67-467C-BA15-0C561670F6EE}" destId="{23995DCF-27DA-4AA5-A034-FFF1DC43FE40}" srcOrd="0" destOrd="0" presId="urn:microsoft.com/office/officeart/2005/8/layout/orgChart1"/>
    <dgm:cxn modelId="{DCBF6E4A-C53E-4CA8-8F87-21FA65F0F7B3}" srcId="{41CF4E0D-42EC-491B-9262-8E33F4BDD672}" destId="{5450CA51-BD7D-4B7B-B72A-06C6AA444D02}" srcOrd="0" destOrd="0" parTransId="{37BDD064-E4D3-4372-86FF-61C8BC9B5F07}" sibTransId="{CF256328-F05F-4C8C-80DE-F99ED5154982}"/>
    <dgm:cxn modelId="{9D14BCDA-05EF-42C3-9074-4818D44DBC99}" type="presOf" srcId="{5BA8AF9F-64BE-40EF-B00F-FC1E9645DE75}" destId="{E701A129-360F-47D2-A0EF-BC4F296190AC}" srcOrd="0" destOrd="0" presId="urn:microsoft.com/office/officeart/2005/8/layout/orgChart1"/>
    <dgm:cxn modelId="{7448579E-0054-4FDD-BEC2-B772AD8C021F}" type="presOf" srcId="{0026EEF1-F535-4558-889F-3D419FE3F934}" destId="{473397B7-9D98-47FB-9FA2-3CDEDD8AC080}" srcOrd="0" destOrd="0" presId="urn:microsoft.com/office/officeart/2005/8/layout/orgChart1"/>
    <dgm:cxn modelId="{299BE358-A984-4333-982B-9957379C3FA9}" type="presOf" srcId="{6D0ABF66-5AA4-432E-97BC-E3BF79B09223}" destId="{2392A987-B97A-4501-8982-EA8FB71DF945}" srcOrd="1" destOrd="0" presId="urn:microsoft.com/office/officeart/2005/8/layout/orgChart1"/>
    <dgm:cxn modelId="{697C5888-7198-4B24-AF2A-CCB3C2F32026}" type="presOf" srcId="{E7AFE989-A2DE-416F-81D6-8542DB2CB363}" destId="{713FD76D-AF8B-4A0F-8FE7-61B2BE08F114}" srcOrd="1" destOrd="0" presId="urn:microsoft.com/office/officeart/2005/8/layout/orgChart1"/>
    <dgm:cxn modelId="{0C71572F-6399-4E31-9B72-546B290B833C}" srcId="{AF2F8782-E530-4FAE-9F57-AFE9D05FF967}" destId="{E7AFE989-A2DE-416F-81D6-8542DB2CB363}" srcOrd="0" destOrd="0" parTransId="{F7CF9CB2-A578-4D21-8A44-352FE70C6810}" sibTransId="{238B8899-D7A3-4E28-A7F0-69559D20A215}"/>
    <dgm:cxn modelId="{2859D2DF-A7B7-4082-A10E-E5FAEA838704}" type="presOf" srcId="{41CF4E0D-42EC-491B-9262-8E33F4BDD672}" destId="{BB47CEA4-A348-4A60-9E87-31FA4D2496BB}" srcOrd="1" destOrd="0" presId="urn:microsoft.com/office/officeart/2005/8/layout/orgChart1"/>
    <dgm:cxn modelId="{216A5EC4-C9C4-48D2-8292-16E9F88CF556}" type="presOf" srcId="{6A8EA127-C2E9-46B2-AE43-7EC519E7F010}" destId="{B1D3DAE9-17A3-41DA-A4FF-D31213FF2C0A}" srcOrd="0" destOrd="0" presId="urn:microsoft.com/office/officeart/2005/8/layout/orgChart1"/>
    <dgm:cxn modelId="{A65C8DB2-6462-46C2-A329-FF986854D4D3}" type="presOf" srcId="{50253E03-A9D5-402E-B1B2-864DE51D6599}" destId="{FC8815EE-89C1-4CF9-9024-78A01FC18ADB}" srcOrd="1" destOrd="0" presId="urn:microsoft.com/office/officeart/2005/8/layout/orgChart1"/>
    <dgm:cxn modelId="{77A0B5A1-F63F-4711-BF32-78FB65E5307B}" type="presOf" srcId="{E7AFE989-A2DE-416F-81D6-8542DB2CB363}" destId="{B2C788AA-831A-421F-8E13-566BE33308E0}" srcOrd="0" destOrd="0" presId="urn:microsoft.com/office/officeart/2005/8/layout/orgChart1"/>
    <dgm:cxn modelId="{FC207760-F8A1-4900-B735-EF093A8459A8}" type="presOf" srcId="{AF2F8782-E530-4FAE-9F57-AFE9D05FF967}" destId="{C0EE8F09-43AA-4FED-A1A4-E1AFE2B73454}" srcOrd="1" destOrd="0" presId="urn:microsoft.com/office/officeart/2005/8/layout/orgChart1"/>
    <dgm:cxn modelId="{0D6BA631-D77D-4B75-A2F1-242AA42042E2}" type="presOf" srcId="{663C5BD7-41B8-4FEA-850B-A97CB6968DD1}" destId="{524F1D8D-9B16-4630-87E5-C7B379FD2CE0}" srcOrd="0" destOrd="0" presId="urn:microsoft.com/office/officeart/2005/8/layout/orgChart1"/>
    <dgm:cxn modelId="{899B7D6F-77F8-4D60-A010-F772DB22ED0E}" type="presOf" srcId="{41CF4E0D-42EC-491B-9262-8E33F4BDD672}" destId="{2797BB21-A686-4B15-A85F-7A1B563ADF73}" srcOrd="0" destOrd="0" presId="urn:microsoft.com/office/officeart/2005/8/layout/orgChart1"/>
    <dgm:cxn modelId="{31699DEC-0210-464E-8917-770751017645}" type="presOf" srcId="{50253E03-A9D5-402E-B1B2-864DE51D6599}" destId="{38D94330-0311-42D4-9BAB-E6DA2406F9AA}" srcOrd="0" destOrd="0" presId="urn:microsoft.com/office/officeart/2005/8/layout/orgChart1"/>
    <dgm:cxn modelId="{AE11A3E6-C099-4DDC-B996-53F5873A0E3B}" type="presOf" srcId="{5450CA51-BD7D-4B7B-B72A-06C6AA444D02}" destId="{EA8BAA4E-9B8E-4675-883A-82B4AB1D2FE4}" srcOrd="0" destOrd="0" presId="urn:microsoft.com/office/officeart/2005/8/layout/orgChart1"/>
    <dgm:cxn modelId="{87401510-CDD0-4A51-AF3E-FBEC814BE147}" type="presOf" srcId="{AF2F8782-E530-4FAE-9F57-AFE9D05FF967}" destId="{8D0F48DE-3F33-4EAD-8F80-B65664F2398D}" srcOrd="0" destOrd="0" presId="urn:microsoft.com/office/officeart/2005/8/layout/orgChart1"/>
    <dgm:cxn modelId="{AAF9C867-FBA0-486D-81B3-8B299AAC8153}" type="presOf" srcId="{5450CA51-BD7D-4B7B-B72A-06C6AA444D02}" destId="{B601BF69-4ECA-4CC4-8E47-A2810DA020B2}" srcOrd="1" destOrd="0" presId="urn:microsoft.com/office/officeart/2005/8/layout/orgChart1"/>
    <dgm:cxn modelId="{75541642-223F-4BE0-B605-CE7F4435A94C}" type="presOf" srcId="{37BDD064-E4D3-4372-86FF-61C8BC9B5F07}" destId="{80C60242-0155-4368-91F0-50B9097DEB15}" srcOrd="0" destOrd="0" presId="urn:microsoft.com/office/officeart/2005/8/layout/orgChart1"/>
    <dgm:cxn modelId="{DD0402A5-DC96-419B-97A2-72CA77101FFF}" srcId="{25254142-CC67-467C-BA15-0C561670F6EE}" destId="{50253E03-A9D5-402E-B1B2-864DE51D6599}" srcOrd="0" destOrd="0" parTransId="{FD8C905A-B707-4188-A6DA-ABB2976B6B36}" sibTransId="{319C820D-8FA0-4A1D-8C52-B64E2D2D45A6}"/>
    <dgm:cxn modelId="{1BE42815-E103-4FCE-82AC-98861463923E}" type="presOf" srcId="{4653D434-511C-46B3-BE79-80A3B228884A}" destId="{02FD79BC-0761-4546-9E26-FAC4C59BCD77}" srcOrd="0" destOrd="0" presId="urn:microsoft.com/office/officeart/2005/8/layout/orgChart1"/>
    <dgm:cxn modelId="{1C8FF893-0243-4E75-8D8D-7F2FCDE607F8}" srcId="{50253E03-A9D5-402E-B1B2-864DE51D6599}" destId="{41CF4E0D-42EC-491B-9262-8E33F4BDD672}" srcOrd="1" destOrd="0" parTransId="{0026EEF1-F535-4558-889F-3D419FE3F934}" sibTransId="{34785B50-AA55-49F4-9CF4-102AFE13EDC8}"/>
    <dgm:cxn modelId="{3714FF16-402F-43F7-8464-956B6E5DCB2B}" type="presOf" srcId="{F7CF9CB2-A578-4D21-8A44-352FE70C6810}" destId="{18C91E92-9625-4465-A061-275362879B2E}" srcOrd="0" destOrd="0" presId="urn:microsoft.com/office/officeart/2005/8/layout/orgChart1"/>
    <dgm:cxn modelId="{1B80627A-A9AA-4FA2-9211-5B9EDD5B132F}" srcId="{50253E03-A9D5-402E-B1B2-864DE51D6599}" destId="{AF2F8782-E530-4FAE-9F57-AFE9D05FF967}" srcOrd="2" destOrd="0" parTransId="{663C5BD7-41B8-4FEA-850B-A97CB6968DD1}" sibTransId="{43AA137D-1EA0-4B95-AA0F-2259E1A0A6C6}"/>
    <dgm:cxn modelId="{C62B5315-4DEE-42E3-9ABA-7866D4A4A60D}" type="presOf" srcId="{6D0ABF66-5AA4-432E-97BC-E3BF79B09223}" destId="{7FF8D03A-587F-46B6-81CF-6675E3841179}" srcOrd="0" destOrd="0" presId="urn:microsoft.com/office/officeart/2005/8/layout/orgChart1"/>
    <dgm:cxn modelId="{2107F159-266B-42A8-BF82-749C57E110C2}" srcId="{4653D434-511C-46B3-BE79-80A3B228884A}" destId="{6D0ABF66-5AA4-432E-97BC-E3BF79B09223}" srcOrd="0" destOrd="0" parTransId="{6A8EA127-C2E9-46B2-AE43-7EC519E7F010}" sibTransId="{AB448C3D-7808-4B1F-AE3C-5FBD8CEF30FA}"/>
    <dgm:cxn modelId="{8005869F-60F9-407F-BAE6-F33950D61462}" type="presParOf" srcId="{23995DCF-27DA-4AA5-A034-FFF1DC43FE40}" destId="{B4ECB34F-9D79-4713-AB25-99EBFCFC5764}" srcOrd="0" destOrd="0" presId="urn:microsoft.com/office/officeart/2005/8/layout/orgChart1"/>
    <dgm:cxn modelId="{DF6CA47B-4BF3-41F4-86C6-C11D6B98CD0E}" type="presParOf" srcId="{B4ECB34F-9D79-4713-AB25-99EBFCFC5764}" destId="{82514661-81EB-4BA4-9FF7-852BC91EFCF3}" srcOrd="0" destOrd="0" presId="urn:microsoft.com/office/officeart/2005/8/layout/orgChart1"/>
    <dgm:cxn modelId="{07F4F8E9-D124-42A1-8F87-129FCA405926}" type="presParOf" srcId="{82514661-81EB-4BA4-9FF7-852BC91EFCF3}" destId="{38D94330-0311-42D4-9BAB-E6DA2406F9AA}" srcOrd="0" destOrd="0" presId="urn:microsoft.com/office/officeart/2005/8/layout/orgChart1"/>
    <dgm:cxn modelId="{BC08CAE6-6FE6-4F16-8092-7145B55F0F19}" type="presParOf" srcId="{82514661-81EB-4BA4-9FF7-852BC91EFCF3}" destId="{FC8815EE-89C1-4CF9-9024-78A01FC18ADB}" srcOrd="1" destOrd="0" presId="urn:microsoft.com/office/officeart/2005/8/layout/orgChart1"/>
    <dgm:cxn modelId="{10A76CC0-B8F6-454C-9F28-7861D1290D5E}" type="presParOf" srcId="{B4ECB34F-9D79-4713-AB25-99EBFCFC5764}" destId="{E3A03436-3CB6-411D-9E4A-B33B24A3F596}" srcOrd="1" destOrd="0" presId="urn:microsoft.com/office/officeart/2005/8/layout/orgChart1"/>
    <dgm:cxn modelId="{5A7C71F9-2CB7-4A0F-8B47-31B252A2849D}" type="presParOf" srcId="{E3A03436-3CB6-411D-9E4A-B33B24A3F596}" destId="{E701A129-360F-47D2-A0EF-BC4F296190AC}" srcOrd="0" destOrd="0" presId="urn:microsoft.com/office/officeart/2005/8/layout/orgChart1"/>
    <dgm:cxn modelId="{9054376C-5C61-451F-AE08-247F4E79E0D9}" type="presParOf" srcId="{E3A03436-3CB6-411D-9E4A-B33B24A3F596}" destId="{476EED32-DC80-4134-BA7E-6D68116C32B8}" srcOrd="1" destOrd="0" presId="urn:microsoft.com/office/officeart/2005/8/layout/orgChart1"/>
    <dgm:cxn modelId="{D6131F51-9965-4FA9-8798-1CA22F3274B1}" type="presParOf" srcId="{476EED32-DC80-4134-BA7E-6D68116C32B8}" destId="{E68D7588-711C-404C-BF4B-97BE233FF4DC}" srcOrd="0" destOrd="0" presId="urn:microsoft.com/office/officeart/2005/8/layout/orgChart1"/>
    <dgm:cxn modelId="{E3828548-F3A9-422A-853C-5FA1F941508C}" type="presParOf" srcId="{E68D7588-711C-404C-BF4B-97BE233FF4DC}" destId="{02FD79BC-0761-4546-9E26-FAC4C59BCD77}" srcOrd="0" destOrd="0" presId="urn:microsoft.com/office/officeart/2005/8/layout/orgChart1"/>
    <dgm:cxn modelId="{D2796E79-8F75-4721-8653-0A0EBFDCA788}" type="presParOf" srcId="{E68D7588-711C-404C-BF4B-97BE233FF4DC}" destId="{C1BF1E86-E4C9-4A72-AF1F-002B199160A5}" srcOrd="1" destOrd="0" presId="urn:microsoft.com/office/officeart/2005/8/layout/orgChart1"/>
    <dgm:cxn modelId="{88AB85C0-FE9D-4766-ACE4-56B8AD3B20DF}" type="presParOf" srcId="{476EED32-DC80-4134-BA7E-6D68116C32B8}" destId="{FA471CB5-38AF-4B94-9CB8-165A200B64AE}" srcOrd="1" destOrd="0" presId="urn:microsoft.com/office/officeart/2005/8/layout/orgChart1"/>
    <dgm:cxn modelId="{0513FD08-97DD-40D4-AD27-128501210522}" type="presParOf" srcId="{FA471CB5-38AF-4B94-9CB8-165A200B64AE}" destId="{B1D3DAE9-17A3-41DA-A4FF-D31213FF2C0A}" srcOrd="0" destOrd="0" presId="urn:microsoft.com/office/officeart/2005/8/layout/orgChart1"/>
    <dgm:cxn modelId="{6B01459F-ABF3-4571-B606-D068D4DADAA2}" type="presParOf" srcId="{FA471CB5-38AF-4B94-9CB8-165A200B64AE}" destId="{F810C4F2-FC41-49FF-82EB-3CBFBA5678CF}" srcOrd="1" destOrd="0" presId="urn:microsoft.com/office/officeart/2005/8/layout/orgChart1"/>
    <dgm:cxn modelId="{D84E118C-E4B5-4040-843B-1EFA76D86039}" type="presParOf" srcId="{F810C4F2-FC41-49FF-82EB-3CBFBA5678CF}" destId="{DFACF8C9-14D5-4F25-A5D5-417DE97CA3A8}" srcOrd="0" destOrd="0" presId="urn:microsoft.com/office/officeart/2005/8/layout/orgChart1"/>
    <dgm:cxn modelId="{88431A54-FFA9-4BBF-9158-F46E49D68AB8}" type="presParOf" srcId="{DFACF8C9-14D5-4F25-A5D5-417DE97CA3A8}" destId="{7FF8D03A-587F-46B6-81CF-6675E3841179}" srcOrd="0" destOrd="0" presId="urn:microsoft.com/office/officeart/2005/8/layout/orgChart1"/>
    <dgm:cxn modelId="{2A6E41C8-78BC-43C0-83F1-021B2EB54333}" type="presParOf" srcId="{DFACF8C9-14D5-4F25-A5D5-417DE97CA3A8}" destId="{2392A987-B97A-4501-8982-EA8FB71DF945}" srcOrd="1" destOrd="0" presId="urn:microsoft.com/office/officeart/2005/8/layout/orgChart1"/>
    <dgm:cxn modelId="{1AA62E43-9C92-4554-812A-10C907F9FC58}" type="presParOf" srcId="{F810C4F2-FC41-49FF-82EB-3CBFBA5678CF}" destId="{B316AD93-BC34-4C35-8A2C-09BBBAA47CB7}" srcOrd="1" destOrd="0" presId="urn:microsoft.com/office/officeart/2005/8/layout/orgChart1"/>
    <dgm:cxn modelId="{1929BE24-19A9-48C5-835C-B2DDD019A376}" type="presParOf" srcId="{F810C4F2-FC41-49FF-82EB-3CBFBA5678CF}" destId="{56338ED8-97B0-4E79-AD31-0BE3DCEC783B}" srcOrd="2" destOrd="0" presId="urn:microsoft.com/office/officeart/2005/8/layout/orgChart1"/>
    <dgm:cxn modelId="{90D70B87-D7C9-4B74-ACC5-84D8C3C1D271}" type="presParOf" srcId="{476EED32-DC80-4134-BA7E-6D68116C32B8}" destId="{B57CD1E2-331A-4113-A2DD-6C53F3F9B733}" srcOrd="2" destOrd="0" presId="urn:microsoft.com/office/officeart/2005/8/layout/orgChart1"/>
    <dgm:cxn modelId="{D80CCB34-8D4A-4FD9-9430-2A4EEBEBDE64}" type="presParOf" srcId="{E3A03436-3CB6-411D-9E4A-B33B24A3F596}" destId="{473397B7-9D98-47FB-9FA2-3CDEDD8AC080}" srcOrd="2" destOrd="0" presId="urn:microsoft.com/office/officeart/2005/8/layout/orgChart1"/>
    <dgm:cxn modelId="{71151E39-E832-41F5-9623-9DA94D74317C}" type="presParOf" srcId="{E3A03436-3CB6-411D-9E4A-B33B24A3F596}" destId="{BF4A4FFB-9BCB-40E8-8243-8ADC5E9EC0A7}" srcOrd="3" destOrd="0" presId="urn:microsoft.com/office/officeart/2005/8/layout/orgChart1"/>
    <dgm:cxn modelId="{B58E8BFD-9462-4D7F-8F5F-AB0F6E4BDD2D}" type="presParOf" srcId="{BF4A4FFB-9BCB-40E8-8243-8ADC5E9EC0A7}" destId="{BC7FAE4B-881A-46F6-8923-77D9D0494E4D}" srcOrd="0" destOrd="0" presId="urn:microsoft.com/office/officeart/2005/8/layout/orgChart1"/>
    <dgm:cxn modelId="{BA5A7B28-7EFD-49E0-9BE5-8FDF21109848}" type="presParOf" srcId="{BC7FAE4B-881A-46F6-8923-77D9D0494E4D}" destId="{2797BB21-A686-4B15-A85F-7A1B563ADF73}" srcOrd="0" destOrd="0" presId="urn:microsoft.com/office/officeart/2005/8/layout/orgChart1"/>
    <dgm:cxn modelId="{E1506B97-1628-4007-8096-0721F70B766D}" type="presParOf" srcId="{BC7FAE4B-881A-46F6-8923-77D9D0494E4D}" destId="{BB47CEA4-A348-4A60-9E87-31FA4D2496BB}" srcOrd="1" destOrd="0" presId="urn:microsoft.com/office/officeart/2005/8/layout/orgChart1"/>
    <dgm:cxn modelId="{DE580B18-4D18-4FBE-9DD4-D9AC6FB188BE}" type="presParOf" srcId="{BF4A4FFB-9BCB-40E8-8243-8ADC5E9EC0A7}" destId="{5A9500EB-3230-4FB3-BC44-FDC46E463F08}" srcOrd="1" destOrd="0" presId="urn:microsoft.com/office/officeart/2005/8/layout/orgChart1"/>
    <dgm:cxn modelId="{CB36EE1E-E7EA-4B4A-9108-78FDBD034D72}" type="presParOf" srcId="{5A9500EB-3230-4FB3-BC44-FDC46E463F08}" destId="{80C60242-0155-4368-91F0-50B9097DEB15}" srcOrd="0" destOrd="0" presId="urn:microsoft.com/office/officeart/2005/8/layout/orgChart1"/>
    <dgm:cxn modelId="{BE946904-E65B-4F1A-944B-158A04C7B9BA}" type="presParOf" srcId="{5A9500EB-3230-4FB3-BC44-FDC46E463F08}" destId="{BBDA0F44-7453-40BA-811A-FCCAC9AABD55}" srcOrd="1" destOrd="0" presId="urn:microsoft.com/office/officeart/2005/8/layout/orgChart1"/>
    <dgm:cxn modelId="{99A205CC-8843-4D0B-95E5-AF286EE65575}" type="presParOf" srcId="{BBDA0F44-7453-40BA-811A-FCCAC9AABD55}" destId="{83C7AEEF-E214-47D1-AAB0-D29A448001C6}" srcOrd="0" destOrd="0" presId="urn:microsoft.com/office/officeart/2005/8/layout/orgChart1"/>
    <dgm:cxn modelId="{35327FE1-B55D-4478-82DA-24EE4A3CFC9C}" type="presParOf" srcId="{83C7AEEF-E214-47D1-AAB0-D29A448001C6}" destId="{EA8BAA4E-9B8E-4675-883A-82B4AB1D2FE4}" srcOrd="0" destOrd="0" presId="urn:microsoft.com/office/officeart/2005/8/layout/orgChart1"/>
    <dgm:cxn modelId="{F0356C6A-61F3-469D-8CD2-B6661AF33A13}" type="presParOf" srcId="{83C7AEEF-E214-47D1-AAB0-D29A448001C6}" destId="{B601BF69-4ECA-4CC4-8E47-A2810DA020B2}" srcOrd="1" destOrd="0" presId="urn:microsoft.com/office/officeart/2005/8/layout/orgChart1"/>
    <dgm:cxn modelId="{4D2E28E0-A07D-4F59-8DB3-780F385D1020}" type="presParOf" srcId="{BBDA0F44-7453-40BA-811A-FCCAC9AABD55}" destId="{438D3F20-5354-4BF4-9DDB-84ECF4F14E7D}" srcOrd="1" destOrd="0" presId="urn:microsoft.com/office/officeart/2005/8/layout/orgChart1"/>
    <dgm:cxn modelId="{F36BD2E1-0C8B-4B1C-BD39-B563E2B28594}" type="presParOf" srcId="{BBDA0F44-7453-40BA-811A-FCCAC9AABD55}" destId="{89183052-21E0-4123-8304-77884CB734A6}" srcOrd="2" destOrd="0" presId="urn:microsoft.com/office/officeart/2005/8/layout/orgChart1"/>
    <dgm:cxn modelId="{E8EE7205-1AE7-44C7-9891-3F4FF7F41B0D}" type="presParOf" srcId="{BF4A4FFB-9BCB-40E8-8243-8ADC5E9EC0A7}" destId="{0313077C-7B73-4230-B2F8-14C103267C16}" srcOrd="2" destOrd="0" presId="urn:microsoft.com/office/officeart/2005/8/layout/orgChart1"/>
    <dgm:cxn modelId="{9A4694DD-F6A2-465B-AD55-943974A65ADC}" type="presParOf" srcId="{E3A03436-3CB6-411D-9E4A-B33B24A3F596}" destId="{524F1D8D-9B16-4630-87E5-C7B379FD2CE0}" srcOrd="4" destOrd="0" presId="urn:microsoft.com/office/officeart/2005/8/layout/orgChart1"/>
    <dgm:cxn modelId="{270F3FCF-C825-4BB6-A350-4529CD1736F2}" type="presParOf" srcId="{E3A03436-3CB6-411D-9E4A-B33B24A3F596}" destId="{4E02B569-5B95-4EE5-B864-26C2037666C2}" srcOrd="5" destOrd="0" presId="urn:microsoft.com/office/officeart/2005/8/layout/orgChart1"/>
    <dgm:cxn modelId="{3B4E69A5-EC9D-45A6-BB51-E81C7BE686B0}" type="presParOf" srcId="{4E02B569-5B95-4EE5-B864-26C2037666C2}" destId="{F183638E-FFA2-4598-9807-18442D575E3C}" srcOrd="0" destOrd="0" presId="urn:microsoft.com/office/officeart/2005/8/layout/orgChart1"/>
    <dgm:cxn modelId="{D71CC453-F56D-4CE4-9D62-1FC8CD599282}" type="presParOf" srcId="{F183638E-FFA2-4598-9807-18442D575E3C}" destId="{8D0F48DE-3F33-4EAD-8F80-B65664F2398D}" srcOrd="0" destOrd="0" presId="urn:microsoft.com/office/officeart/2005/8/layout/orgChart1"/>
    <dgm:cxn modelId="{D2613ECD-7B09-481B-B3F6-BB92D646DD47}" type="presParOf" srcId="{F183638E-FFA2-4598-9807-18442D575E3C}" destId="{C0EE8F09-43AA-4FED-A1A4-E1AFE2B73454}" srcOrd="1" destOrd="0" presId="urn:microsoft.com/office/officeart/2005/8/layout/orgChart1"/>
    <dgm:cxn modelId="{0010EDED-35C4-4B2B-8C2F-00DE1C7B6CBE}" type="presParOf" srcId="{4E02B569-5B95-4EE5-B864-26C2037666C2}" destId="{A0607793-C533-4B21-A95D-3CC8DADA00FB}" srcOrd="1" destOrd="0" presId="urn:microsoft.com/office/officeart/2005/8/layout/orgChart1"/>
    <dgm:cxn modelId="{1EED708E-20CB-46B1-8262-12B5AD9D0C16}" type="presParOf" srcId="{A0607793-C533-4B21-A95D-3CC8DADA00FB}" destId="{18C91E92-9625-4465-A061-275362879B2E}" srcOrd="0" destOrd="0" presId="urn:microsoft.com/office/officeart/2005/8/layout/orgChart1"/>
    <dgm:cxn modelId="{364BA83A-60A3-48B9-A04E-34A4D87EBB0A}" type="presParOf" srcId="{A0607793-C533-4B21-A95D-3CC8DADA00FB}" destId="{DC8ADD96-5CE4-4786-8280-5CD1A42122FC}" srcOrd="1" destOrd="0" presId="urn:microsoft.com/office/officeart/2005/8/layout/orgChart1"/>
    <dgm:cxn modelId="{858FEA28-B4AE-483F-8698-CA239869E5CE}" type="presParOf" srcId="{DC8ADD96-5CE4-4786-8280-5CD1A42122FC}" destId="{A93922FB-F73B-41CE-ABE6-95187B3CA2BC}" srcOrd="0" destOrd="0" presId="urn:microsoft.com/office/officeart/2005/8/layout/orgChart1"/>
    <dgm:cxn modelId="{958FFCA0-D54B-4BA6-984D-D66E0309AB1A}" type="presParOf" srcId="{A93922FB-F73B-41CE-ABE6-95187B3CA2BC}" destId="{B2C788AA-831A-421F-8E13-566BE33308E0}" srcOrd="0" destOrd="0" presId="urn:microsoft.com/office/officeart/2005/8/layout/orgChart1"/>
    <dgm:cxn modelId="{AE79FE0E-832A-4606-AB17-433C07CD2E81}" type="presParOf" srcId="{A93922FB-F73B-41CE-ABE6-95187B3CA2BC}" destId="{713FD76D-AF8B-4A0F-8FE7-61B2BE08F114}" srcOrd="1" destOrd="0" presId="urn:microsoft.com/office/officeart/2005/8/layout/orgChart1"/>
    <dgm:cxn modelId="{5097BFF7-D061-4C93-869F-0F9836A9B75F}" type="presParOf" srcId="{DC8ADD96-5CE4-4786-8280-5CD1A42122FC}" destId="{4681CB7D-98B1-425D-BB37-079F26266547}" srcOrd="1" destOrd="0" presId="urn:microsoft.com/office/officeart/2005/8/layout/orgChart1"/>
    <dgm:cxn modelId="{2CAC7D79-68C6-4261-A1B4-C4D326EACDAD}" type="presParOf" srcId="{DC8ADD96-5CE4-4786-8280-5CD1A42122FC}" destId="{FB2544E9-441A-4194-A9FF-9D86689FA0BD}" srcOrd="2" destOrd="0" presId="urn:microsoft.com/office/officeart/2005/8/layout/orgChart1"/>
    <dgm:cxn modelId="{F1EF15CB-9962-46D9-8039-990133A9F494}" type="presParOf" srcId="{4E02B569-5B95-4EE5-B864-26C2037666C2}" destId="{E47AE3D0-BA75-4DF3-BD0A-55F3F0B9B619}" srcOrd="2" destOrd="0" presId="urn:microsoft.com/office/officeart/2005/8/layout/orgChart1"/>
    <dgm:cxn modelId="{1B44185B-B441-4AF5-8A08-EFA97F6654E3}" type="presParOf" srcId="{B4ECB34F-9D79-4713-AB25-99EBFCFC5764}" destId="{599DA815-AD1C-4DB7-9E21-6DFE0450E1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A6B366-D5A5-4F4D-9A33-4E44D40F220E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</dgm:pt>
    <dgm:pt modelId="{7557E311-FE14-4F02-A6FC-BC8436953239}">
      <dgm:prSet phldrT="[Text]"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Situacija prije investicije</a:t>
          </a:r>
          <a:endParaRPr lang="bs-Latn-BA" dirty="0">
            <a:latin typeface="Arial Narrow" pitchFamily="34" charset="0"/>
          </a:endParaRPr>
        </a:p>
      </dgm:t>
    </dgm:pt>
    <dgm:pt modelId="{D33F5ABD-C16B-48BA-9279-2AED92A0330F}" type="parTrans" cxnId="{273CCF08-497B-432E-B69E-55F1D23BD6EF}">
      <dgm:prSet/>
      <dgm:spPr/>
      <dgm:t>
        <a:bodyPr/>
        <a:lstStyle/>
        <a:p>
          <a:endParaRPr lang="bs-Latn-BA"/>
        </a:p>
      </dgm:t>
    </dgm:pt>
    <dgm:pt modelId="{A5BBA54F-5194-44DE-B1A6-B4767E542E8A}" type="sibTrans" cxnId="{273CCF08-497B-432E-B69E-55F1D23BD6EF}">
      <dgm:prSet/>
      <dgm:spPr/>
      <dgm:t>
        <a:bodyPr/>
        <a:lstStyle/>
        <a:p>
          <a:endParaRPr lang="bs-Latn-BA"/>
        </a:p>
      </dgm:t>
    </dgm:pt>
    <dgm:pt modelId="{310A1BBF-F515-459F-9330-76A65AF23BF7}">
      <dgm:prSet phldrT="[Text]"/>
      <dgm:spPr/>
      <dgm:t>
        <a:bodyPr/>
        <a:lstStyle/>
        <a:p>
          <a:r>
            <a:rPr lang="bs-Latn-BA" dirty="0" smtClean="0"/>
            <a:t>Cilj</a:t>
          </a:r>
          <a:endParaRPr lang="bs-Latn-BA" dirty="0"/>
        </a:p>
      </dgm:t>
    </dgm:pt>
    <dgm:pt modelId="{2BE09A40-7B24-4DD2-AF89-EF4DA9C9ED92}" type="parTrans" cxnId="{9B073EE5-9602-4764-8861-876A71401483}">
      <dgm:prSet/>
      <dgm:spPr/>
      <dgm:t>
        <a:bodyPr/>
        <a:lstStyle/>
        <a:p>
          <a:endParaRPr lang="bs-Latn-BA"/>
        </a:p>
      </dgm:t>
    </dgm:pt>
    <dgm:pt modelId="{A00F732F-02F7-4E5B-AF83-558D8FB35C4F}" type="sibTrans" cxnId="{9B073EE5-9602-4764-8861-876A71401483}">
      <dgm:prSet/>
      <dgm:spPr/>
      <dgm:t>
        <a:bodyPr/>
        <a:lstStyle/>
        <a:p>
          <a:endParaRPr lang="bs-Latn-BA"/>
        </a:p>
      </dgm:t>
    </dgm:pt>
    <dgm:pt modelId="{A56E96BC-02E2-4D02-BACE-7C9D5C210587}">
      <dgm:prSet custT="1"/>
      <dgm:spPr>
        <a:ln>
          <a:noFill/>
        </a:ln>
      </dgm:spPr>
      <dgm:t>
        <a:bodyPr/>
        <a:lstStyle/>
        <a:p>
          <a:pPr algn="ctr"/>
          <a:r>
            <a:rPr lang="bs-Latn-BA" sz="1300" b="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dirty="0">
            <a:latin typeface="Arial Narrow" pitchFamily="34" charset="0"/>
          </a:endParaRPr>
        </a:p>
      </dgm:t>
    </dgm:pt>
    <dgm:pt modelId="{29865FF8-8AAC-44B9-981F-A34F6DC6EDBD}" type="parTrans" cxnId="{D734CAEA-EC04-433E-9900-8AFD62C158C0}">
      <dgm:prSet/>
      <dgm:spPr/>
      <dgm:t>
        <a:bodyPr/>
        <a:lstStyle/>
        <a:p>
          <a:endParaRPr lang="bs-Latn-BA"/>
        </a:p>
      </dgm:t>
    </dgm:pt>
    <dgm:pt modelId="{301C92AF-F421-4FE2-BBA4-6E74E378BEB3}" type="sibTrans" cxnId="{D734CAEA-EC04-433E-9900-8AFD62C158C0}">
      <dgm:prSet/>
      <dgm:spPr/>
      <dgm:t>
        <a:bodyPr/>
        <a:lstStyle/>
        <a:p>
          <a:endParaRPr lang="bs-Latn-BA"/>
        </a:p>
      </dgm:t>
    </dgm:pt>
    <dgm:pt modelId="{05316D7A-3030-4EBB-BD2A-CF2A1326767E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Nedovoljan broj laktofriza u otkupnoj mreži</a:t>
          </a:r>
          <a:endParaRPr lang="bs-Latn-BA" sz="1300" dirty="0">
            <a:latin typeface="Arial Narrow" pitchFamily="34" charset="0"/>
          </a:endParaRPr>
        </a:p>
      </dgm:t>
    </dgm:pt>
    <dgm:pt modelId="{4D2BD8BC-FFE1-428A-960C-8006C8DDFD03}" type="parTrans" cxnId="{D6A2AD70-D23F-456D-9C84-49C6095A82EE}">
      <dgm:prSet/>
      <dgm:spPr/>
      <dgm:t>
        <a:bodyPr/>
        <a:lstStyle/>
        <a:p>
          <a:endParaRPr lang="bs-Latn-BA"/>
        </a:p>
      </dgm:t>
    </dgm:pt>
    <dgm:pt modelId="{1B2F7082-CEBF-410A-AA41-C7BD90301834}" type="sibTrans" cxnId="{D6A2AD70-D23F-456D-9C84-49C6095A82EE}">
      <dgm:prSet/>
      <dgm:spPr/>
      <dgm:t>
        <a:bodyPr/>
        <a:lstStyle/>
        <a:p>
          <a:endParaRPr lang="bs-Latn-BA"/>
        </a:p>
      </dgm:t>
    </dgm:pt>
    <dgm:pt modelId="{8D276432-ADED-46EE-8EBA-444562EFF934}">
      <dgm:prSet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Aktivnosti</a:t>
          </a:r>
        </a:p>
      </dgm:t>
    </dgm:pt>
    <dgm:pt modelId="{FE2A308B-786F-4C02-9F89-211B1181AE86}" type="parTrans" cxnId="{B602EE5E-BDEE-4997-BAC0-3FD0392BB471}">
      <dgm:prSet/>
      <dgm:spPr/>
      <dgm:t>
        <a:bodyPr/>
        <a:lstStyle/>
        <a:p>
          <a:endParaRPr lang="bs-Latn-BA"/>
        </a:p>
      </dgm:t>
    </dgm:pt>
    <dgm:pt modelId="{BE3AD687-DD68-4B59-921B-C864AD6BA799}" type="sibTrans" cxnId="{B602EE5E-BDEE-4997-BAC0-3FD0392BB471}">
      <dgm:prSet/>
      <dgm:spPr/>
      <dgm:t>
        <a:bodyPr/>
        <a:lstStyle/>
        <a:p>
          <a:endParaRPr lang="bs-Latn-BA"/>
        </a:p>
      </dgm:t>
    </dgm:pt>
    <dgm:pt modelId="{E2422618-1C80-4E03-8108-A3D96FC4802C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Ulaganje u novu opremu</a:t>
          </a:r>
        </a:p>
      </dgm:t>
    </dgm:pt>
    <dgm:pt modelId="{0193F9AB-DA6C-45A0-A5A6-3820FE27FA72}" type="parTrans" cxnId="{7AB4829F-CECC-423F-8EE3-D55F9FB850B6}">
      <dgm:prSet/>
      <dgm:spPr/>
      <dgm:t>
        <a:bodyPr/>
        <a:lstStyle/>
        <a:p>
          <a:endParaRPr lang="bs-Latn-BA"/>
        </a:p>
      </dgm:t>
    </dgm:pt>
    <dgm:pt modelId="{98DE88E3-F96E-4CAA-B9F2-926AE27E0C51}" type="sibTrans" cxnId="{7AB4829F-CECC-423F-8EE3-D55F9FB850B6}">
      <dgm:prSet/>
      <dgm:spPr/>
      <dgm:t>
        <a:bodyPr/>
        <a:lstStyle/>
        <a:p>
          <a:endParaRPr lang="bs-Latn-BA"/>
        </a:p>
      </dgm:t>
    </dgm:pt>
    <dgm:pt modelId="{1DD60545-FE8E-41A1-89AD-BBAFAE656CCF}">
      <dgm:prSet/>
      <dgm:spPr>
        <a:ln>
          <a:noFill/>
        </a:ln>
      </dgm:spPr>
      <dgm:t>
        <a:bodyPr/>
        <a:lstStyle/>
        <a:p>
          <a:pPr algn="ctr"/>
          <a:endParaRPr lang="bs-Latn-BA" sz="2000" b="0" dirty="0">
            <a:latin typeface="Arial Narrow" pitchFamily="34" charset="0"/>
          </a:endParaRPr>
        </a:p>
      </dgm:t>
    </dgm:pt>
    <dgm:pt modelId="{10F27079-36D7-47B5-AE0C-DD1378C651EC}" type="parTrans" cxnId="{33638ABF-C8CF-4462-8459-00F336B664C6}">
      <dgm:prSet/>
      <dgm:spPr/>
      <dgm:t>
        <a:bodyPr/>
        <a:lstStyle/>
        <a:p>
          <a:endParaRPr lang="bs-Latn-BA"/>
        </a:p>
      </dgm:t>
    </dgm:pt>
    <dgm:pt modelId="{7AF6B73A-0D46-47FA-A0A0-DEE8C25D0BE1}" type="sibTrans" cxnId="{33638ABF-C8CF-4462-8459-00F336B664C6}">
      <dgm:prSet/>
      <dgm:spPr/>
      <dgm:t>
        <a:bodyPr/>
        <a:lstStyle/>
        <a:p>
          <a:endParaRPr lang="bs-Latn-BA"/>
        </a:p>
      </dgm:t>
    </dgm:pt>
    <dgm:pt modelId="{9B8DFB79-D051-4A54-952D-3F55C8CE9463}">
      <dgm:prSet/>
      <dgm:spPr>
        <a:ln>
          <a:noFill/>
        </a:ln>
      </dgm:spPr>
      <dgm:t>
        <a:bodyPr/>
        <a:lstStyle/>
        <a:p>
          <a:endParaRPr lang="bs-Latn-BA" sz="1900" dirty="0"/>
        </a:p>
      </dgm:t>
    </dgm:pt>
    <dgm:pt modelId="{E2DB1B26-CFAB-45AE-A26A-C22AD54FB8C6}" type="parTrans" cxnId="{7500E875-F046-4049-A99F-036D7FB5F4A0}">
      <dgm:prSet/>
      <dgm:spPr/>
      <dgm:t>
        <a:bodyPr/>
        <a:lstStyle/>
        <a:p>
          <a:endParaRPr lang="bs-Latn-BA"/>
        </a:p>
      </dgm:t>
    </dgm:pt>
    <dgm:pt modelId="{BBEE01F8-2506-4572-88A3-726597DE4D7A}" type="sibTrans" cxnId="{7500E875-F046-4049-A99F-036D7FB5F4A0}">
      <dgm:prSet/>
      <dgm:spPr/>
      <dgm:t>
        <a:bodyPr/>
        <a:lstStyle/>
        <a:p>
          <a:endParaRPr lang="bs-Latn-BA"/>
        </a:p>
      </dgm:t>
    </dgm:pt>
    <dgm:pt modelId="{8726004F-CE5F-4705-82C1-0812AB40EF3A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Proširenje skladištnog prostora</a:t>
          </a:r>
        </a:p>
      </dgm:t>
    </dgm:pt>
    <dgm:pt modelId="{0D77B3F6-4A62-4C84-B59F-063327DEDA7D}" type="parTrans" cxnId="{2D4E1B57-6917-4E8E-94E4-8D37F67570A4}">
      <dgm:prSet/>
      <dgm:spPr/>
      <dgm:t>
        <a:bodyPr/>
        <a:lstStyle/>
        <a:p>
          <a:endParaRPr lang="bs-Latn-BA"/>
        </a:p>
      </dgm:t>
    </dgm:pt>
    <dgm:pt modelId="{EEFC6FB8-9BB3-443D-B19E-5246CA2381FA}" type="sibTrans" cxnId="{2D4E1B57-6917-4E8E-94E4-8D37F67570A4}">
      <dgm:prSet/>
      <dgm:spPr/>
      <dgm:t>
        <a:bodyPr/>
        <a:lstStyle/>
        <a:p>
          <a:endParaRPr lang="bs-Latn-BA"/>
        </a:p>
      </dgm:t>
    </dgm:pt>
    <dgm:pt modelId="{129ABCA9-205F-4A47-B701-20A6A9E384F5}">
      <dgm:prSet custT="1"/>
      <dgm:spPr>
        <a:ln>
          <a:noFill/>
        </a:ln>
      </dgm:spPr>
      <dgm:t>
        <a:bodyPr/>
        <a:lstStyle/>
        <a:p>
          <a:endParaRPr lang="bs-Latn-BA" sz="1300" dirty="0" smtClean="0">
            <a:latin typeface="Arial Narrow" pitchFamily="34" charset="0"/>
          </a:endParaRPr>
        </a:p>
      </dgm:t>
    </dgm:pt>
    <dgm:pt modelId="{EC83BCC3-41CB-469D-99BF-0C49BEE0872C}" type="parTrans" cxnId="{528B6AB0-1DAC-4270-BAF4-B66866011FE8}">
      <dgm:prSet/>
      <dgm:spPr/>
      <dgm:t>
        <a:bodyPr/>
        <a:lstStyle/>
        <a:p>
          <a:endParaRPr lang="bs-Latn-BA"/>
        </a:p>
      </dgm:t>
    </dgm:pt>
    <dgm:pt modelId="{302098A0-7030-4BDB-BF28-4001152BBC6B}" type="sibTrans" cxnId="{528B6AB0-1DAC-4270-BAF4-B66866011FE8}">
      <dgm:prSet/>
      <dgm:spPr/>
      <dgm:t>
        <a:bodyPr/>
        <a:lstStyle/>
        <a:p>
          <a:endParaRPr lang="bs-Latn-BA"/>
        </a:p>
      </dgm:t>
    </dgm:pt>
    <dgm:pt modelId="{D14A7496-F8ED-4ADE-AD01-EAA5032299CB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Visoki zahtjevi u kvaliteti sirovog mlijeka</a:t>
          </a:r>
          <a:endParaRPr lang="bs-Latn-BA" sz="1300" dirty="0">
            <a:latin typeface="Arial Narrow" pitchFamily="34" charset="0"/>
          </a:endParaRPr>
        </a:p>
      </dgm:t>
    </dgm:pt>
    <dgm:pt modelId="{B5D23961-EEBA-47B1-9E63-758527DD32F8}" type="parTrans" cxnId="{D3211DC4-270B-43BE-8B0A-CCE3ADA60A60}">
      <dgm:prSet/>
      <dgm:spPr/>
      <dgm:t>
        <a:bodyPr/>
        <a:lstStyle/>
        <a:p>
          <a:endParaRPr lang="bs-Latn-BA"/>
        </a:p>
      </dgm:t>
    </dgm:pt>
    <dgm:pt modelId="{83734A73-6FBF-4BB8-9756-F52A282C72C2}" type="sibTrans" cxnId="{D3211DC4-270B-43BE-8B0A-CCE3ADA60A60}">
      <dgm:prSet/>
      <dgm:spPr/>
      <dgm:t>
        <a:bodyPr/>
        <a:lstStyle/>
        <a:p>
          <a:endParaRPr lang="bs-Latn-BA"/>
        </a:p>
      </dgm:t>
    </dgm:pt>
    <dgm:pt modelId="{4D9F7EAA-5E49-4FF0-839E-1C0EF8560276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Evidencija o zaduženju zaštitne opreme se ne vodi</a:t>
          </a:r>
          <a:endParaRPr lang="bs-Latn-BA" sz="1300" dirty="0">
            <a:latin typeface="Arial Narrow" pitchFamily="34" charset="0"/>
          </a:endParaRPr>
        </a:p>
      </dgm:t>
    </dgm:pt>
    <dgm:pt modelId="{F8053241-26AE-4ECD-94D6-363C46DF49AD}" type="parTrans" cxnId="{AF7A2310-DC2E-4CBC-A1A4-AAF5DDE63B77}">
      <dgm:prSet/>
      <dgm:spPr/>
      <dgm:t>
        <a:bodyPr/>
        <a:lstStyle/>
        <a:p>
          <a:endParaRPr lang="bs-Latn-BA"/>
        </a:p>
      </dgm:t>
    </dgm:pt>
    <dgm:pt modelId="{7378A6D7-67DE-491F-8D8A-4B1D0EAE9993}" type="sibTrans" cxnId="{AF7A2310-DC2E-4CBC-A1A4-AAF5DDE63B77}">
      <dgm:prSet/>
      <dgm:spPr/>
      <dgm:t>
        <a:bodyPr/>
        <a:lstStyle/>
        <a:p>
          <a:endParaRPr lang="bs-Latn-BA"/>
        </a:p>
      </dgm:t>
    </dgm:pt>
    <dgm:pt modelId="{70E56BCF-535A-4649-B5A4-3CA9BA3E1002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Zaposlenici nisu obučeni za siguran rad i zaštitu od požara  </a:t>
          </a:r>
          <a:endParaRPr lang="bs-Latn-BA" sz="1300" dirty="0">
            <a:latin typeface="Arial Narrow" pitchFamily="34" charset="0"/>
          </a:endParaRPr>
        </a:p>
      </dgm:t>
    </dgm:pt>
    <dgm:pt modelId="{60F761B0-E4A5-4FF2-8A3D-FEDAA92696F0}" type="parTrans" cxnId="{1456545E-A4B2-49D4-B5B6-344CCC733BF3}">
      <dgm:prSet/>
      <dgm:spPr/>
      <dgm:t>
        <a:bodyPr/>
        <a:lstStyle/>
        <a:p>
          <a:endParaRPr lang="bs-Latn-BA"/>
        </a:p>
      </dgm:t>
    </dgm:pt>
    <dgm:pt modelId="{C1BC42EC-7A91-4E0A-B405-B21E6B8A59F6}" type="sibTrans" cxnId="{1456545E-A4B2-49D4-B5B6-344CCC733BF3}">
      <dgm:prSet/>
      <dgm:spPr/>
      <dgm:t>
        <a:bodyPr/>
        <a:lstStyle/>
        <a:p>
          <a:endParaRPr lang="bs-Latn-BA"/>
        </a:p>
      </dgm:t>
    </dgm:pt>
    <dgm:pt modelId="{A40726E1-E476-480C-B136-535702B9FE3F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Plan upravljanja otpadom </a:t>
          </a:r>
          <a:endParaRPr lang="bs-Latn-BA" sz="1300" dirty="0">
            <a:latin typeface="Arial Narrow" pitchFamily="34" charset="0"/>
          </a:endParaRPr>
        </a:p>
      </dgm:t>
    </dgm:pt>
    <dgm:pt modelId="{D5B6F5FA-7C1B-4CD8-A8B0-95CCE0B5D2B0}" type="parTrans" cxnId="{AFECB91D-841F-4A45-8AA9-E85FE4200122}">
      <dgm:prSet/>
      <dgm:spPr/>
    </dgm:pt>
    <dgm:pt modelId="{B7EEF13B-7283-454D-80E7-F76EF0522551}" type="sibTrans" cxnId="{AFECB91D-841F-4A45-8AA9-E85FE4200122}">
      <dgm:prSet/>
      <dgm:spPr/>
    </dgm:pt>
    <dgm:pt modelId="{BA302909-27C1-4F80-B862-AAC97E2E76B5}" type="pres">
      <dgm:prSet presAssocID="{EDA6B366-D5A5-4F4D-9A33-4E44D40F220E}" presName="Name0" presStyleCnt="0">
        <dgm:presLayoutVars>
          <dgm:dir/>
          <dgm:animLvl val="lvl"/>
          <dgm:resizeHandles val="exact"/>
        </dgm:presLayoutVars>
      </dgm:prSet>
      <dgm:spPr/>
    </dgm:pt>
    <dgm:pt modelId="{BD3D315C-1B99-4595-9731-1A2255B91912}" type="pres">
      <dgm:prSet presAssocID="{EDA6B366-D5A5-4F4D-9A33-4E44D40F220E}" presName="tSp" presStyleCnt="0"/>
      <dgm:spPr/>
    </dgm:pt>
    <dgm:pt modelId="{BA39F581-34AF-43EB-AA9A-C93066198276}" type="pres">
      <dgm:prSet presAssocID="{EDA6B366-D5A5-4F4D-9A33-4E44D40F220E}" presName="bSp" presStyleCnt="0"/>
      <dgm:spPr/>
    </dgm:pt>
    <dgm:pt modelId="{D3676801-B2D0-48A2-BBA6-9D456C753FB6}" type="pres">
      <dgm:prSet presAssocID="{EDA6B366-D5A5-4F4D-9A33-4E44D40F220E}" presName="process" presStyleCnt="0"/>
      <dgm:spPr/>
    </dgm:pt>
    <dgm:pt modelId="{35A86612-24F7-4E77-A316-B35545DEF4C9}" type="pres">
      <dgm:prSet presAssocID="{7557E311-FE14-4F02-A6FC-BC8436953239}" presName="composite1" presStyleCnt="0"/>
      <dgm:spPr/>
    </dgm:pt>
    <dgm:pt modelId="{73D09CF2-4254-4EB2-AB2E-D99C0B56C628}" type="pres">
      <dgm:prSet presAssocID="{7557E311-FE14-4F02-A6FC-BC8436953239}" presName="dummyNode1" presStyleLbl="node1" presStyleIdx="0" presStyleCnt="3"/>
      <dgm:spPr/>
    </dgm:pt>
    <dgm:pt modelId="{A93B8EB0-5917-4F95-865A-04B3DAD581FC}" type="pres">
      <dgm:prSet presAssocID="{7557E311-FE14-4F02-A6FC-BC8436953239}" presName="childNode1" presStyleLbl="bgAcc1" presStyleIdx="0" presStyleCnt="3" custScaleX="122409" custScaleY="161248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D2D0207-8D67-4F96-80B9-12D24691B62A}" type="pres">
      <dgm:prSet presAssocID="{7557E311-FE14-4F02-A6FC-BC843695323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779572B-95B0-4A92-B7AF-E4E7717B1B01}" type="pres">
      <dgm:prSet presAssocID="{7557E311-FE14-4F02-A6FC-BC843695323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0528349-2B46-42ED-A12B-5A90E83BB5D9}" type="pres">
      <dgm:prSet presAssocID="{7557E311-FE14-4F02-A6FC-BC8436953239}" presName="connSite1" presStyleCnt="0"/>
      <dgm:spPr/>
    </dgm:pt>
    <dgm:pt modelId="{0A23721F-50CB-4195-9283-0EC0700496AC}" type="pres">
      <dgm:prSet presAssocID="{A5BBA54F-5194-44DE-B1A6-B4767E542E8A}" presName="Name9" presStyleLbl="sibTrans2D1" presStyleIdx="0" presStyleCnt="2" custAng="20566655"/>
      <dgm:spPr/>
      <dgm:t>
        <a:bodyPr/>
        <a:lstStyle/>
        <a:p>
          <a:endParaRPr lang="en-US"/>
        </a:p>
      </dgm:t>
    </dgm:pt>
    <dgm:pt modelId="{31A8F845-325C-4F60-A13F-E02E6DEE412F}" type="pres">
      <dgm:prSet presAssocID="{8D276432-ADED-46EE-8EBA-444562EFF934}" presName="composite2" presStyleCnt="0"/>
      <dgm:spPr/>
    </dgm:pt>
    <dgm:pt modelId="{7B2308F5-1284-4B97-9F13-AB1E432AFD30}" type="pres">
      <dgm:prSet presAssocID="{8D276432-ADED-46EE-8EBA-444562EFF934}" presName="dummyNode2" presStyleLbl="node1" presStyleIdx="0" presStyleCnt="3"/>
      <dgm:spPr/>
    </dgm:pt>
    <dgm:pt modelId="{0F65AE80-8CDE-4967-80F1-649AB638676A}" type="pres">
      <dgm:prSet presAssocID="{8D276432-ADED-46EE-8EBA-444562EFF93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C0AF2-A073-421F-96F3-55AEA7CB6FD6}" type="pres">
      <dgm:prSet presAssocID="{8D276432-ADED-46EE-8EBA-444562EFF93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92C3B-F503-49C3-85A8-2BD3005EB54C}" type="pres">
      <dgm:prSet presAssocID="{8D276432-ADED-46EE-8EBA-444562EFF93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9EA0-CE80-4071-9587-5A20B139C130}" type="pres">
      <dgm:prSet presAssocID="{8D276432-ADED-46EE-8EBA-444562EFF934}" presName="connSite2" presStyleCnt="0"/>
      <dgm:spPr/>
    </dgm:pt>
    <dgm:pt modelId="{72D85272-F222-4E7A-AFC0-6FBA53318B5F}" type="pres">
      <dgm:prSet presAssocID="{BE3AD687-DD68-4B59-921B-C864AD6BA799}" presName="Name18" presStyleLbl="sibTrans2D1" presStyleIdx="1" presStyleCnt="2" custAng="603803"/>
      <dgm:spPr/>
      <dgm:t>
        <a:bodyPr/>
        <a:lstStyle/>
        <a:p>
          <a:endParaRPr lang="en-US"/>
        </a:p>
      </dgm:t>
    </dgm:pt>
    <dgm:pt modelId="{C9FA7E00-0BB3-49B7-8E81-5CD5E396D11A}" type="pres">
      <dgm:prSet presAssocID="{310A1BBF-F515-459F-9330-76A65AF23BF7}" presName="composite1" presStyleCnt="0"/>
      <dgm:spPr/>
    </dgm:pt>
    <dgm:pt modelId="{84766EFE-D10A-46AD-9305-EC68555DE291}" type="pres">
      <dgm:prSet presAssocID="{310A1BBF-F515-459F-9330-76A65AF23BF7}" presName="dummyNode1" presStyleLbl="node1" presStyleIdx="1" presStyleCnt="3"/>
      <dgm:spPr/>
    </dgm:pt>
    <dgm:pt modelId="{A03D9E43-58D1-4FD4-AD45-E044A6019BB1}" type="pres">
      <dgm:prSet presAssocID="{310A1BBF-F515-459F-9330-76A65AF23BF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F591EF9-8B4E-470E-988F-8C5F651AD3A7}" type="pres">
      <dgm:prSet presAssocID="{310A1BBF-F515-459F-9330-76A65AF23BF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E276755-3C48-4BCB-892F-A48FB1B5EA2D}" type="pres">
      <dgm:prSet presAssocID="{310A1BBF-F515-459F-9330-76A65AF23BF7}" presName="parentNode1" presStyleLbl="node1" presStyleIdx="2" presStyleCnt="3" custLinFactNeighborX="756" custLinFactNeighborY="27912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1803E42E-01B4-4838-B2D9-48213C5CFDA6}" type="pres">
      <dgm:prSet presAssocID="{310A1BBF-F515-459F-9330-76A65AF23BF7}" presName="connSite1" presStyleCnt="0"/>
      <dgm:spPr/>
    </dgm:pt>
  </dgm:ptLst>
  <dgm:cxnLst>
    <dgm:cxn modelId="{AFECB91D-841F-4A45-8AA9-E85FE4200122}" srcId="{7557E311-FE14-4F02-A6FC-BC8436953239}" destId="{A40726E1-E476-480C-B136-535702B9FE3F}" srcOrd="4" destOrd="0" parTransId="{D5B6F5FA-7C1B-4CD8-A8B0-95CCE0B5D2B0}" sibTransId="{B7EEF13B-7283-454D-80E7-F76EF0522551}"/>
    <dgm:cxn modelId="{D7941CD4-19A4-46D8-82A8-32346A160764}" type="presOf" srcId="{E2422618-1C80-4E03-8108-A3D96FC4802C}" destId="{0F65AE80-8CDE-4967-80F1-649AB638676A}" srcOrd="0" destOrd="0" presId="urn:microsoft.com/office/officeart/2005/8/layout/hProcess4"/>
    <dgm:cxn modelId="{7500E875-F046-4049-A99F-036D7FB5F4A0}" srcId="{7557E311-FE14-4F02-A6FC-BC8436953239}" destId="{9B8DFB79-D051-4A54-952D-3F55C8CE9463}" srcOrd="5" destOrd="0" parTransId="{E2DB1B26-CFAB-45AE-A26A-C22AD54FB8C6}" sibTransId="{BBEE01F8-2506-4572-88A3-726597DE4D7A}"/>
    <dgm:cxn modelId="{D3211DC4-270B-43BE-8B0A-CCE3ADA60A60}" srcId="{7557E311-FE14-4F02-A6FC-BC8436953239}" destId="{D14A7496-F8ED-4ADE-AD01-EAA5032299CB}" srcOrd="1" destOrd="0" parTransId="{B5D23961-EEBA-47B1-9E63-758527DD32F8}" sibTransId="{83734A73-6FBF-4BB8-9756-F52A282C72C2}"/>
    <dgm:cxn modelId="{0E79D335-70BD-44FA-ACC5-9B32E0412013}" type="presOf" srcId="{A5BBA54F-5194-44DE-B1A6-B4767E542E8A}" destId="{0A23721F-50CB-4195-9283-0EC0700496AC}" srcOrd="0" destOrd="0" presId="urn:microsoft.com/office/officeart/2005/8/layout/hProcess4"/>
    <dgm:cxn modelId="{AF7A2310-DC2E-4CBC-A1A4-AAF5DDE63B77}" srcId="{7557E311-FE14-4F02-A6FC-BC8436953239}" destId="{4D9F7EAA-5E49-4FF0-839E-1C0EF8560276}" srcOrd="2" destOrd="0" parTransId="{F8053241-26AE-4ECD-94D6-363C46DF49AD}" sibTransId="{7378A6D7-67DE-491F-8D8A-4B1D0EAE9993}"/>
    <dgm:cxn modelId="{2D4E1B57-6917-4E8E-94E4-8D37F67570A4}" srcId="{8D276432-ADED-46EE-8EBA-444562EFF934}" destId="{8726004F-CE5F-4705-82C1-0812AB40EF3A}" srcOrd="1" destOrd="0" parTransId="{0D77B3F6-4A62-4C84-B59F-063327DEDA7D}" sibTransId="{EEFC6FB8-9BB3-443D-B19E-5246CA2381FA}"/>
    <dgm:cxn modelId="{97C44900-0E32-42F1-AE33-F6A2D993CC39}" type="presOf" srcId="{7557E311-FE14-4F02-A6FC-BC8436953239}" destId="{4779572B-95B0-4A92-B7AF-E4E7717B1B01}" srcOrd="0" destOrd="0" presId="urn:microsoft.com/office/officeart/2005/8/layout/hProcess4"/>
    <dgm:cxn modelId="{0E2F3937-D6AF-430D-8A70-A882B14BACAA}" type="presOf" srcId="{9B8DFB79-D051-4A54-952D-3F55C8CE9463}" destId="{4D2D0207-8D67-4F96-80B9-12D24691B62A}" srcOrd="1" destOrd="5" presId="urn:microsoft.com/office/officeart/2005/8/layout/hProcess4"/>
    <dgm:cxn modelId="{273CCF08-497B-432E-B69E-55F1D23BD6EF}" srcId="{EDA6B366-D5A5-4F4D-9A33-4E44D40F220E}" destId="{7557E311-FE14-4F02-A6FC-BC8436953239}" srcOrd="0" destOrd="0" parTransId="{D33F5ABD-C16B-48BA-9279-2AED92A0330F}" sibTransId="{A5BBA54F-5194-44DE-B1A6-B4767E542E8A}"/>
    <dgm:cxn modelId="{072C6B58-595D-481A-8731-A92F2B8AA45B}" type="presOf" srcId="{A56E96BC-02E2-4D02-BACE-7C9D5C210587}" destId="{A03D9E43-58D1-4FD4-AD45-E044A6019BB1}" srcOrd="0" destOrd="0" presId="urn:microsoft.com/office/officeart/2005/8/layout/hProcess4"/>
    <dgm:cxn modelId="{69237F5F-6C82-435B-8712-047AF1D9EA20}" type="presOf" srcId="{05316D7A-3030-4EBB-BD2A-CF2A1326767E}" destId="{A93B8EB0-5917-4F95-865A-04B3DAD581FC}" srcOrd="0" destOrd="0" presId="urn:microsoft.com/office/officeart/2005/8/layout/hProcess4"/>
    <dgm:cxn modelId="{01D439F1-F897-46DB-9EFD-119C0C507496}" type="presOf" srcId="{E2422618-1C80-4E03-8108-A3D96FC4802C}" destId="{6F0C0AF2-A073-421F-96F3-55AEA7CB6FD6}" srcOrd="1" destOrd="0" presId="urn:microsoft.com/office/officeart/2005/8/layout/hProcess4"/>
    <dgm:cxn modelId="{9B073EE5-9602-4764-8861-876A71401483}" srcId="{EDA6B366-D5A5-4F4D-9A33-4E44D40F220E}" destId="{310A1BBF-F515-459F-9330-76A65AF23BF7}" srcOrd="2" destOrd="0" parTransId="{2BE09A40-7B24-4DD2-AF89-EF4DA9C9ED92}" sibTransId="{A00F732F-02F7-4E5B-AF83-558D8FB35C4F}"/>
    <dgm:cxn modelId="{331DB02E-68CC-49B3-AF28-88095C3085FD}" type="presOf" srcId="{4D9F7EAA-5E49-4FF0-839E-1C0EF8560276}" destId="{4D2D0207-8D67-4F96-80B9-12D24691B62A}" srcOrd="1" destOrd="2" presId="urn:microsoft.com/office/officeart/2005/8/layout/hProcess4"/>
    <dgm:cxn modelId="{CCCE44D8-0571-4869-A353-3FEE179099DF}" type="presOf" srcId="{D14A7496-F8ED-4ADE-AD01-EAA5032299CB}" destId="{4D2D0207-8D67-4F96-80B9-12D24691B62A}" srcOrd="1" destOrd="1" presId="urn:microsoft.com/office/officeart/2005/8/layout/hProcess4"/>
    <dgm:cxn modelId="{7D1B6110-5496-4977-B12F-BA52BF091972}" type="presOf" srcId="{8D276432-ADED-46EE-8EBA-444562EFF934}" destId="{64C92C3B-F503-49C3-85A8-2BD3005EB54C}" srcOrd="0" destOrd="0" presId="urn:microsoft.com/office/officeart/2005/8/layout/hProcess4"/>
    <dgm:cxn modelId="{FCE18D9E-EC18-4BCC-8D48-6B1936507648}" type="presOf" srcId="{A56E96BC-02E2-4D02-BACE-7C9D5C210587}" destId="{EF591EF9-8B4E-470E-988F-8C5F651AD3A7}" srcOrd="1" destOrd="0" presId="urn:microsoft.com/office/officeart/2005/8/layout/hProcess4"/>
    <dgm:cxn modelId="{3057A4D0-CDBC-451F-A1D3-25873FB68993}" type="presOf" srcId="{129ABCA9-205F-4A47-B701-20A6A9E384F5}" destId="{0F65AE80-8CDE-4967-80F1-649AB638676A}" srcOrd="0" destOrd="2" presId="urn:microsoft.com/office/officeart/2005/8/layout/hProcess4"/>
    <dgm:cxn modelId="{A2BAC946-F5E1-4EA9-95DC-A2B1D6E02BCC}" type="presOf" srcId="{EDA6B366-D5A5-4F4D-9A33-4E44D40F220E}" destId="{BA302909-27C1-4F80-B862-AAC97E2E76B5}" srcOrd="0" destOrd="0" presId="urn:microsoft.com/office/officeart/2005/8/layout/hProcess4"/>
    <dgm:cxn modelId="{33638ABF-C8CF-4462-8459-00F336B664C6}" srcId="{310A1BBF-F515-459F-9330-76A65AF23BF7}" destId="{1DD60545-FE8E-41A1-89AD-BBAFAE656CCF}" srcOrd="1" destOrd="0" parTransId="{10F27079-36D7-47B5-AE0C-DD1378C651EC}" sibTransId="{7AF6B73A-0D46-47FA-A0A0-DEE8C25D0BE1}"/>
    <dgm:cxn modelId="{7AB4829F-CECC-423F-8EE3-D55F9FB850B6}" srcId="{8D276432-ADED-46EE-8EBA-444562EFF934}" destId="{E2422618-1C80-4E03-8108-A3D96FC4802C}" srcOrd="0" destOrd="0" parTransId="{0193F9AB-DA6C-45A0-A5A6-3820FE27FA72}" sibTransId="{98DE88E3-F96E-4CAA-B9F2-926AE27E0C51}"/>
    <dgm:cxn modelId="{8D5C5F71-A808-487E-A8CB-31730D2DB4FE}" type="presOf" srcId="{70E56BCF-535A-4649-B5A4-3CA9BA3E1002}" destId="{A93B8EB0-5917-4F95-865A-04B3DAD581FC}" srcOrd="0" destOrd="3" presId="urn:microsoft.com/office/officeart/2005/8/layout/hProcess4"/>
    <dgm:cxn modelId="{D734CAEA-EC04-433E-9900-8AFD62C158C0}" srcId="{310A1BBF-F515-459F-9330-76A65AF23BF7}" destId="{A56E96BC-02E2-4D02-BACE-7C9D5C210587}" srcOrd="0" destOrd="0" parTransId="{29865FF8-8AAC-44B9-981F-A34F6DC6EDBD}" sibTransId="{301C92AF-F421-4FE2-BBA4-6E74E378BEB3}"/>
    <dgm:cxn modelId="{9CF5D741-9C2C-4CAD-B8B0-F8B297F3B61A}" type="presOf" srcId="{4D9F7EAA-5E49-4FF0-839E-1C0EF8560276}" destId="{A93B8EB0-5917-4F95-865A-04B3DAD581FC}" srcOrd="0" destOrd="2" presId="urn:microsoft.com/office/officeart/2005/8/layout/hProcess4"/>
    <dgm:cxn modelId="{074FE20E-53F8-4E26-85BA-030DC849CFE2}" type="presOf" srcId="{BE3AD687-DD68-4B59-921B-C864AD6BA799}" destId="{72D85272-F222-4E7A-AFC0-6FBA53318B5F}" srcOrd="0" destOrd="0" presId="urn:microsoft.com/office/officeart/2005/8/layout/hProcess4"/>
    <dgm:cxn modelId="{E430DD02-A3E7-4C4F-9337-21D337D1BFB1}" type="presOf" srcId="{129ABCA9-205F-4A47-B701-20A6A9E384F5}" destId="{6F0C0AF2-A073-421F-96F3-55AEA7CB6FD6}" srcOrd="1" destOrd="2" presId="urn:microsoft.com/office/officeart/2005/8/layout/hProcess4"/>
    <dgm:cxn modelId="{D7793D7C-3966-40AF-B56E-01B22CBAA65D}" type="presOf" srcId="{1DD60545-FE8E-41A1-89AD-BBAFAE656CCF}" destId="{A03D9E43-58D1-4FD4-AD45-E044A6019BB1}" srcOrd="0" destOrd="1" presId="urn:microsoft.com/office/officeart/2005/8/layout/hProcess4"/>
    <dgm:cxn modelId="{48B270C2-05F2-4970-AD41-1F3818BEA778}" type="presOf" srcId="{D14A7496-F8ED-4ADE-AD01-EAA5032299CB}" destId="{A93B8EB0-5917-4F95-865A-04B3DAD581FC}" srcOrd="0" destOrd="1" presId="urn:microsoft.com/office/officeart/2005/8/layout/hProcess4"/>
    <dgm:cxn modelId="{8572DCC8-D93D-48EF-9EC2-1F6BD3EF1ACA}" type="presOf" srcId="{A40726E1-E476-480C-B136-535702B9FE3F}" destId="{4D2D0207-8D67-4F96-80B9-12D24691B62A}" srcOrd="1" destOrd="4" presId="urn:microsoft.com/office/officeart/2005/8/layout/hProcess4"/>
    <dgm:cxn modelId="{FDAE4F84-8FCB-4F1F-AE9E-F3F8427ADD52}" type="presOf" srcId="{05316D7A-3030-4EBB-BD2A-CF2A1326767E}" destId="{4D2D0207-8D67-4F96-80B9-12D24691B62A}" srcOrd="1" destOrd="0" presId="urn:microsoft.com/office/officeart/2005/8/layout/hProcess4"/>
    <dgm:cxn modelId="{378D3124-8F5C-405C-B13B-80B9B7CF2C43}" type="presOf" srcId="{310A1BBF-F515-459F-9330-76A65AF23BF7}" destId="{FE276755-3C48-4BCB-892F-A48FB1B5EA2D}" srcOrd="0" destOrd="0" presId="urn:microsoft.com/office/officeart/2005/8/layout/hProcess4"/>
    <dgm:cxn modelId="{B602EE5E-BDEE-4997-BAC0-3FD0392BB471}" srcId="{EDA6B366-D5A5-4F4D-9A33-4E44D40F220E}" destId="{8D276432-ADED-46EE-8EBA-444562EFF934}" srcOrd="1" destOrd="0" parTransId="{FE2A308B-786F-4C02-9F89-211B1181AE86}" sibTransId="{BE3AD687-DD68-4B59-921B-C864AD6BA799}"/>
    <dgm:cxn modelId="{D6A2AD70-D23F-456D-9C84-49C6095A82EE}" srcId="{7557E311-FE14-4F02-A6FC-BC8436953239}" destId="{05316D7A-3030-4EBB-BD2A-CF2A1326767E}" srcOrd="0" destOrd="0" parTransId="{4D2BD8BC-FFE1-428A-960C-8006C8DDFD03}" sibTransId="{1B2F7082-CEBF-410A-AA41-C7BD90301834}"/>
    <dgm:cxn modelId="{455DC224-C9A1-448D-8A26-5C9ADA8AD422}" type="presOf" srcId="{A40726E1-E476-480C-B136-535702B9FE3F}" destId="{A93B8EB0-5917-4F95-865A-04B3DAD581FC}" srcOrd="0" destOrd="4" presId="urn:microsoft.com/office/officeart/2005/8/layout/hProcess4"/>
    <dgm:cxn modelId="{4D0CA05D-991D-4E70-A1AA-1F8ABE4D22F2}" type="presOf" srcId="{70E56BCF-535A-4649-B5A4-3CA9BA3E1002}" destId="{4D2D0207-8D67-4F96-80B9-12D24691B62A}" srcOrd="1" destOrd="3" presId="urn:microsoft.com/office/officeart/2005/8/layout/hProcess4"/>
    <dgm:cxn modelId="{1C51F27C-30DB-40DC-B1D3-5973153A1663}" type="presOf" srcId="{8726004F-CE5F-4705-82C1-0812AB40EF3A}" destId="{6F0C0AF2-A073-421F-96F3-55AEA7CB6FD6}" srcOrd="1" destOrd="1" presId="urn:microsoft.com/office/officeart/2005/8/layout/hProcess4"/>
    <dgm:cxn modelId="{1AE0F569-6B80-4404-9E9B-A22944CA6681}" type="presOf" srcId="{1DD60545-FE8E-41A1-89AD-BBAFAE656CCF}" destId="{EF591EF9-8B4E-470E-988F-8C5F651AD3A7}" srcOrd="1" destOrd="1" presId="urn:microsoft.com/office/officeart/2005/8/layout/hProcess4"/>
    <dgm:cxn modelId="{528B6AB0-1DAC-4270-BAF4-B66866011FE8}" srcId="{8D276432-ADED-46EE-8EBA-444562EFF934}" destId="{129ABCA9-205F-4A47-B701-20A6A9E384F5}" srcOrd="2" destOrd="0" parTransId="{EC83BCC3-41CB-469D-99BF-0C49BEE0872C}" sibTransId="{302098A0-7030-4BDB-BF28-4001152BBC6B}"/>
    <dgm:cxn modelId="{FB1E2968-4C19-4455-BD2D-F130D766FDBE}" type="presOf" srcId="{8726004F-CE5F-4705-82C1-0812AB40EF3A}" destId="{0F65AE80-8CDE-4967-80F1-649AB638676A}" srcOrd="0" destOrd="1" presId="urn:microsoft.com/office/officeart/2005/8/layout/hProcess4"/>
    <dgm:cxn modelId="{103DBCBC-C87F-4573-8CF3-EC074AA7A2EE}" type="presOf" srcId="{9B8DFB79-D051-4A54-952D-3F55C8CE9463}" destId="{A93B8EB0-5917-4F95-865A-04B3DAD581FC}" srcOrd="0" destOrd="5" presId="urn:microsoft.com/office/officeart/2005/8/layout/hProcess4"/>
    <dgm:cxn modelId="{1456545E-A4B2-49D4-B5B6-344CCC733BF3}" srcId="{7557E311-FE14-4F02-A6FC-BC8436953239}" destId="{70E56BCF-535A-4649-B5A4-3CA9BA3E1002}" srcOrd="3" destOrd="0" parTransId="{60F761B0-E4A5-4FF2-8A3D-FEDAA92696F0}" sibTransId="{C1BC42EC-7A91-4E0A-B405-B21E6B8A59F6}"/>
    <dgm:cxn modelId="{490D902A-625F-450D-BB18-D92BE58ADB9F}" type="presParOf" srcId="{BA302909-27C1-4F80-B862-AAC97E2E76B5}" destId="{BD3D315C-1B99-4595-9731-1A2255B91912}" srcOrd="0" destOrd="0" presId="urn:microsoft.com/office/officeart/2005/8/layout/hProcess4"/>
    <dgm:cxn modelId="{40DB3B47-57EC-48AE-AE2C-2E483AD97141}" type="presParOf" srcId="{BA302909-27C1-4F80-B862-AAC97E2E76B5}" destId="{BA39F581-34AF-43EB-AA9A-C93066198276}" srcOrd="1" destOrd="0" presId="urn:microsoft.com/office/officeart/2005/8/layout/hProcess4"/>
    <dgm:cxn modelId="{4B4E98D8-AB8E-49CD-A571-E49402FE3751}" type="presParOf" srcId="{BA302909-27C1-4F80-B862-AAC97E2E76B5}" destId="{D3676801-B2D0-48A2-BBA6-9D456C753FB6}" srcOrd="2" destOrd="0" presId="urn:microsoft.com/office/officeart/2005/8/layout/hProcess4"/>
    <dgm:cxn modelId="{BF1BF8EC-2357-4233-928D-A2EF2C7CE6DE}" type="presParOf" srcId="{D3676801-B2D0-48A2-BBA6-9D456C753FB6}" destId="{35A86612-24F7-4E77-A316-B35545DEF4C9}" srcOrd="0" destOrd="0" presId="urn:microsoft.com/office/officeart/2005/8/layout/hProcess4"/>
    <dgm:cxn modelId="{65FD5794-7382-4C8B-9298-69384FDF8E8A}" type="presParOf" srcId="{35A86612-24F7-4E77-A316-B35545DEF4C9}" destId="{73D09CF2-4254-4EB2-AB2E-D99C0B56C628}" srcOrd="0" destOrd="0" presId="urn:microsoft.com/office/officeart/2005/8/layout/hProcess4"/>
    <dgm:cxn modelId="{D616225D-46AF-4892-80D2-D22A69AFF7A7}" type="presParOf" srcId="{35A86612-24F7-4E77-A316-B35545DEF4C9}" destId="{A93B8EB0-5917-4F95-865A-04B3DAD581FC}" srcOrd="1" destOrd="0" presId="urn:microsoft.com/office/officeart/2005/8/layout/hProcess4"/>
    <dgm:cxn modelId="{B8E9EAB0-AA19-41A3-B263-B8B39F9CE0C3}" type="presParOf" srcId="{35A86612-24F7-4E77-A316-B35545DEF4C9}" destId="{4D2D0207-8D67-4F96-80B9-12D24691B62A}" srcOrd="2" destOrd="0" presId="urn:microsoft.com/office/officeart/2005/8/layout/hProcess4"/>
    <dgm:cxn modelId="{E2823787-A5CF-47E2-90BF-1C51AE941096}" type="presParOf" srcId="{35A86612-24F7-4E77-A316-B35545DEF4C9}" destId="{4779572B-95B0-4A92-B7AF-E4E7717B1B01}" srcOrd="3" destOrd="0" presId="urn:microsoft.com/office/officeart/2005/8/layout/hProcess4"/>
    <dgm:cxn modelId="{A2EF0318-A250-43C4-95A1-674AE7231ECE}" type="presParOf" srcId="{35A86612-24F7-4E77-A316-B35545DEF4C9}" destId="{E0528349-2B46-42ED-A12B-5A90E83BB5D9}" srcOrd="4" destOrd="0" presId="urn:microsoft.com/office/officeart/2005/8/layout/hProcess4"/>
    <dgm:cxn modelId="{A6F7309A-87A8-4E72-95EA-A1C90CB9F4EA}" type="presParOf" srcId="{D3676801-B2D0-48A2-BBA6-9D456C753FB6}" destId="{0A23721F-50CB-4195-9283-0EC0700496AC}" srcOrd="1" destOrd="0" presId="urn:microsoft.com/office/officeart/2005/8/layout/hProcess4"/>
    <dgm:cxn modelId="{78AF9567-BFAC-415E-8F97-9EAD5D8F3383}" type="presParOf" srcId="{D3676801-B2D0-48A2-BBA6-9D456C753FB6}" destId="{31A8F845-325C-4F60-A13F-E02E6DEE412F}" srcOrd="2" destOrd="0" presId="urn:microsoft.com/office/officeart/2005/8/layout/hProcess4"/>
    <dgm:cxn modelId="{BB7B839B-9E8E-4E5C-AA0F-37B9977598BD}" type="presParOf" srcId="{31A8F845-325C-4F60-A13F-E02E6DEE412F}" destId="{7B2308F5-1284-4B97-9F13-AB1E432AFD30}" srcOrd="0" destOrd="0" presId="urn:microsoft.com/office/officeart/2005/8/layout/hProcess4"/>
    <dgm:cxn modelId="{8103A02A-83D2-42B2-A52A-C199203194AF}" type="presParOf" srcId="{31A8F845-325C-4F60-A13F-E02E6DEE412F}" destId="{0F65AE80-8CDE-4967-80F1-649AB638676A}" srcOrd="1" destOrd="0" presId="urn:microsoft.com/office/officeart/2005/8/layout/hProcess4"/>
    <dgm:cxn modelId="{8B4668D7-B5AF-493F-9986-59EFAC7DEC43}" type="presParOf" srcId="{31A8F845-325C-4F60-A13F-E02E6DEE412F}" destId="{6F0C0AF2-A073-421F-96F3-55AEA7CB6FD6}" srcOrd="2" destOrd="0" presId="urn:microsoft.com/office/officeart/2005/8/layout/hProcess4"/>
    <dgm:cxn modelId="{129BD8FD-2045-41E4-A00B-37D92D933BB7}" type="presParOf" srcId="{31A8F845-325C-4F60-A13F-E02E6DEE412F}" destId="{64C92C3B-F503-49C3-85A8-2BD3005EB54C}" srcOrd="3" destOrd="0" presId="urn:microsoft.com/office/officeart/2005/8/layout/hProcess4"/>
    <dgm:cxn modelId="{4F962A52-795D-4A82-80C5-4DD6C8957E18}" type="presParOf" srcId="{31A8F845-325C-4F60-A13F-E02E6DEE412F}" destId="{B8B19EA0-CE80-4071-9587-5A20B139C130}" srcOrd="4" destOrd="0" presId="urn:microsoft.com/office/officeart/2005/8/layout/hProcess4"/>
    <dgm:cxn modelId="{E826BBB2-8EC9-4C64-A174-4B4E8ACC667C}" type="presParOf" srcId="{D3676801-B2D0-48A2-BBA6-9D456C753FB6}" destId="{72D85272-F222-4E7A-AFC0-6FBA53318B5F}" srcOrd="3" destOrd="0" presId="urn:microsoft.com/office/officeart/2005/8/layout/hProcess4"/>
    <dgm:cxn modelId="{92DAE95B-D612-4626-930F-0C31DD005F78}" type="presParOf" srcId="{D3676801-B2D0-48A2-BBA6-9D456C753FB6}" destId="{C9FA7E00-0BB3-49B7-8E81-5CD5E396D11A}" srcOrd="4" destOrd="0" presId="urn:microsoft.com/office/officeart/2005/8/layout/hProcess4"/>
    <dgm:cxn modelId="{67850994-12F3-4979-A6C8-6E3A0F34BC4F}" type="presParOf" srcId="{C9FA7E00-0BB3-49B7-8E81-5CD5E396D11A}" destId="{84766EFE-D10A-46AD-9305-EC68555DE291}" srcOrd="0" destOrd="0" presId="urn:microsoft.com/office/officeart/2005/8/layout/hProcess4"/>
    <dgm:cxn modelId="{6AAF4779-BEC6-41A7-967E-D0CA3C863A0B}" type="presParOf" srcId="{C9FA7E00-0BB3-49B7-8E81-5CD5E396D11A}" destId="{A03D9E43-58D1-4FD4-AD45-E044A6019BB1}" srcOrd="1" destOrd="0" presId="urn:microsoft.com/office/officeart/2005/8/layout/hProcess4"/>
    <dgm:cxn modelId="{5901E265-6131-42B0-87FB-DC054C0422D5}" type="presParOf" srcId="{C9FA7E00-0BB3-49B7-8E81-5CD5E396D11A}" destId="{EF591EF9-8B4E-470E-988F-8C5F651AD3A7}" srcOrd="2" destOrd="0" presId="urn:microsoft.com/office/officeart/2005/8/layout/hProcess4"/>
    <dgm:cxn modelId="{8119B923-0D4C-4F41-9328-21922CCF7346}" type="presParOf" srcId="{C9FA7E00-0BB3-49B7-8E81-5CD5E396D11A}" destId="{FE276755-3C48-4BCB-892F-A48FB1B5EA2D}" srcOrd="3" destOrd="0" presId="urn:microsoft.com/office/officeart/2005/8/layout/hProcess4"/>
    <dgm:cxn modelId="{06A708B7-488C-49CE-AFE2-76453975787E}" type="presParOf" srcId="{C9FA7E00-0BB3-49B7-8E81-5CD5E396D11A}" destId="{1803E42E-01B4-4838-B2D9-48213C5CFD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A6B366-D5A5-4F4D-9A33-4E44D40F220E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</dgm:pt>
    <dgm:pt modelId="{7557E311-FE14-4F02-A6FC-BC8436953239}">
      <dgm:prSet phldrT="[Text]"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Situacija prije investicije</a:t>
          </a:r>
          <a:endParaRPr lang="bs-Latn-BA" dirty="0">
            <a:latin typeface="Arial Narrow" pitchFamily="34" charset="0"/>
          </a:endParaRPr>
        </a:p>
      </dgm:t>
    </dgm:pt>
    <dgm:pt modelId="{D33F5ABD-C16B-48BA-9279-2AED92A0330F}" type="parTrans" cxnId="{273CCF08-497B-432E-B69E-55F1D23BD6EF}">
      <dgm:prSet/>
      <dgm:spPr/>
      <dgm:t>
        <a:bodyPr/>
        <a:lstStyle/>
        <a:p>
          <a:endParaRPr lang="bs-Latn-BA"/>
        </a:p>
      </dgm:t>
    </dgm:pt>
    <dgm:pt modelId="{A5BBA54F-5194-44DE-B1A6-B4767E542E8A}" type="sibTrans" cxnId="{273CCF08-497B-432E-B69E-55F1D23BD6EF}">
      <dgm:prSet/>
      <dgm:spPr/>
      <dgm:t>
        <a:bodyPr/>
        <a:lstStyle/>
        <a:p>
          <a:endParaRPr lang="bs-Latn-BA"/>
        </a:p>
      </dgm:t>
    </dgm:pt>
    <dgm:pt modelId="{310A1BBF-F515-459F-9330-76A65AF23BF7}">
      <dgm:prSet phldrT="[Text]"/>
      <dgm:spPr/>
      <dgm:t>
        <a:bodyPr/>
        <a:lstStyle/>
        <a:p>
          <a:r>
            <a:rPr lang="bs-Latn-BA" dirty="0" smtClean="0"/>
            <a:t>Cilj</a:t>
          </a:r>
          <a:endParaRPr lang="bs-Latn-BA" dirty="0"/>
        </a:p>
      </dgm:t>
    </dgm:pt>
    <dgm:pt modelId="{2BE09A40-7B24-4DD2-AF89-EF4DA9C9ED92}" type="parTrans" cxnId="{9B073EE5-9602-4764-8861-876A71401483}">
      <dgm:prSet/>
      <dgm:spPr/>
      <dgm:t>
        <a:bodyPr/>
        <a:lstStyle/>
        <a:p>
          <a:endParaRPr lang="bs-Latn-BA"/>
        </a:p>
      </dgm:t>
    </dgm:pt>
    <dgm:pt modelId="{A00F732F-02F7-4E5B-AF83-558D8FB35C4F}" type="sibTrans" cxnId="{9B073EE5-9602-4764-8861-876A71401483}">
      <dgm:prSet/>
      <dgm:spPr/>
      <dgm:t>
        <a:bodyPr/>
        <a:lstStyle/>
        <a:p>
          <a:endParaRPr lang="bs-Latn-BA"/>
        </a:p>
      </dgm:t>
    </dgm:pt>
    <dgm:pt modelId="{A56E96BC-02E2-4D02-BACE-7C9D5C210587}">
      <dgm:prSet custT="1"/>
      <dgm:spPr>
        <a:ln>
          <a:noFill/>
        </a:ln>
      </dgm:spPr>
      <dgm:t>
        <a:bodyPr/>
        <a:lstStyle/>
        <a:p>
          <a:pPr algn="ctr"/>
          <a:r>
            <a:rPr lang="bs-Latn-BA" sz="1300" b="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dirty="0">
            <a:latin typeface="Arial Narrow" pitchFamily="34" charset="0"/>
          </a:endParaRPr>
        </a:p>
      </dgm:t>
    </dgm:pt>
    <dgm:pt modelId="{29865FF8-8AAC-44B9-981F-A34F6DC6EDBD}" type="parTrans" cxnId="{D734CAEA-EC04-433E-9900-8AFD62C158C0}">
      <dgm:prSet/>
      <dgm:spPr/>
      <dgm:t>
        <a:bodyPr/>
        <a:lstStyle/>
        <a:p>
          <a:endParaRPr lang="bs-Latn-BA"/>
        </a:p>
      </dgm:t>
    </dgm:pt>
    <dgm:pt modelId="{301C92AF-F421-4FE2-BBA4-6E74E378BEB3}" type="sibTrans" cxnId="{D734CAEA-EC04-433E-9900-8AFD62C158C0}">
      <dgm:prSet/>
      <dgm:spPr/>
      <dgm:t>
        <a:bodyPr/>
        <a:lstStyle/>
        <a:p>
          <a:endParaRPr lang="bs-Latn-BA"/>
        </a:p>
      </dgm:t>
    </dgm:pt>
    <dgm:pt modelId="{05316D7A-3030-4EBB-BD2A-CF2A1326767E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solidFill>
                <a:schemeClr val="tx1"/>
              </a:solidFill>
              <a:latin typeface="Arial Narrow" pitchFamily="34" charset="0"/>
            </a:rPr>
            <a:t>Nedovoljan broj laktofriza u otkupnoj mreži</a:t>
          </a:r>
          <a:endParaRPr lang="bs-Latn-BA" sz="1300" dirty="0">
            <a:solidFill>
              <a:schemeClr val="tx1"/>
            </a:solidFill>
            <a:latin typeface="Arial Narrow" pitchFamily="34" charset="0"/>
          </a:endParaRPr>
        </a:p>
      </dgm:t>
    </dgm:pt>
    <dgm:pt modelId="{4D2BD8BC-FFE1-428A-960C-8006C8DDFD03}" type="parTrans" cxnId="{D6A2AD70-D23F-456D-9C84-49C6095A82EE}">
      <dgm:prSet/>
      <dgm:spPr/>
      <dgm:t>
        <a:bodyPr/>
        <a:lstStyle/>
        <a:p>
          <a:endParaRPr lang="bs-Latn-BA"/>
        </a:p>
      </dgm:t>
    </dgm:pt>
    <dgm:pt modelId="{1B2F7082-CEBF-410A-AA41-C7BD90301834}" type="sibTrans" cxnId="{D6A2AD70-D23F-456D-9C84-49C6095A82EE}">
      <dgm:prSet/>
      <dgm:spPr/>
      <dgm:t>
        <a:bodyPr/>
        <a:lstStyle/>
        <a:p>
          <a:endParaRPr lang="bs-Latn-BA"/>
        </a:p>
      </dgm:t>
    </dgm:pt>
    <dgm:pt modelId="{8D276432-ADED-46EE-8EBA-444562EFF934}">
      <dgm:prSet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Aktivnosti</a:t>
          </a:r>
        </a:p>
      </dgm:t>
    </dgm:pt>
    <dgm:pt modelId="{FE2A308B-786F-4C02-9F89-211B1181AE86}" type="parTrans" cxnId="{B602EE5E-BDEE-4997-BAC0-3FD0392BB471}">
      <dgm:prSet/>
      <dgm:spPr/>
      <dgm:t>
        <a:bodyPr/>
        <a:lstStyle/>
        <a:p>
          <a:endParaRPr lang="bs-Latn-BA"/>
        </a:p>
      </dgm:t>
    </dgm:pt>
    <dgm:pt modelId="{BE3AD687-DD68-4B59-921B-C864AD6BA799}" type="sibTrans" cxnId="{B602EE5E-BDEE-4997-BAC0-3FD0392BB471}">
      <dgm:prSet/>
      <dgm:spPr/>
      <dgm:t>
        <a:bodyPr/>
        <a:lstStyle/>
        <a:p>
          <a:endParaRPr lang="bs-Latn-BA"/>
        </a:p>
      </dgm:t>
    </dgm:pt>
    <dgm:pt modelId="{E2422618-1C80-4E03-8108-A3D96FC4802C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Ulaganje u novu opremu</a:t>
          </a:r>
        </a:p>
      </dgm:t>
    </dgm:pt>
    <dgm:pt modelId="{0193F9AB-DA6C-45A0-A5A6-3820FE27FA72}" type="parTrans" cxnId="{7AB4829F-CECC-423F-8EE3-D55F9FB850B6}">
      <dgm:prSet/>
      <dgm:spPr/>
      <dgm:t>
        <a:bodyPr/>
        <a:lstStyle/>
        <a:p>
          <a:endParaRPr lang="bs-Latn-BA"/>
        </a:p>
      </dgm:t>
    </dgm:pt>
    <dgm:pt modelId="{98DE88E3-F96E-4CAA-B9F2-926AE27E0C51}" type="sibTrans" cxnId="{7AB4829F-CECC-423F-8EE3-D55F9FB850B6}">
      <dgm:prSet/>
      <dgm:spPr/>
      <dgm:t>
        <a:bodyPr/>
        <a:lstStyle/>
        <a:p>
          <a:endParaRPr lang="bs-Latn-BA"/>
        </a:p>
      </dgm:t>
    </dgm:pt>
    <dgm:pt modelId="{1DD60545-FE8E-41A1-89AD-BBAFAE656CCF}">
      <dgm:prSet/>
      <dgm:spPr>
        <a:ln>
          <a:noFill/>
        </a:ln>
      </dgm:spPr>
      <dgm:t>
        <a:bodyPr/>
        <a:lstStyle/>
        <a:p>
          <a:pPr algn="ctr"/>
          <a:endParaRPr lang="bs-Latn-BA" sz="2000" b="0" dirty="0">
            <a:latin typeface="Arial Narrow" pitchFamily="34" charset="0"/>
          </a:endParaRPr>
        </a:p>
      </dgm:t>
    </dgm:pt>
    <dgm:pt modelId="{10F27079-36D7-47B5-AE0C-DD1378C651EC}" type="parTrans" cxnId="{33638ABF-C8CF-4462-8459-00F336B664C6}">
      <dgm:prSet/>
      <dgm:spPr/>
      <dgm:t>
        <a:bodyPr/>
        <a:lstStyle/>
        <a:p>
          <a:endParaRPr lang="bs-Latn-BA"/>
        </a:p>
      </dgm:t>
    </dgm:pt>
    <dgm:pt modelId="{7AF6B73A-0D46-47FA-A0A0-DEE8C25D0BE1}" type="sibTrans" cxnId="{33638ABF-C8CF-4462-8459-00F336B664C6}">
      <dgm:prSet/>
      <dgm:spPr/>
      <dgm:t>
        <a:bodyPr/>
        <a:lstStyle/>
        <a:p>
          <a:endParaRPr lang="bs-Latn-BA"/>
        </a:p>
      </dgm:t>
    </dgm:pt>
    <dgm:pt modelId="{9B8DFB79-D051-4A54-952D-3F55C8CE9463}">
      <dgm:prSet/>
      <dgm:spPr>
        <a:ln>
          <a:noFill/>
        </a:ln>
      </dgm:spPr>
      <dgm:t>
        <a:bodyPr/>
        <a:lstStyle/>
        <a:p>
          <a:endParaRPr lang="bs-Latn-BA" sz="1900" dirty="0"/>
        </a:p>
      </dgm:t>
    </dgm:pt>
    <dgm:pt modelId="{E2DB1B26-CFAB-45AE-A26A-C22AD54FB8C6}" type="parTrans" cxnId="{7500E875-F046-4049-A99F-036D7FB5F4A0}">
      <dgm:prSet/>
      <dgm:spPr/>
      <dgm:t>
        <a:bodyPr/>
        <a:lstStyle/>
        <a:p>
          <a:endParaRPr lang="bs-Latn-BA"/>
        </a:p>
      </dgm:t>
    </dgm:pt>
    <dgm:pt modelId="{BBEE01F8-2506-4572-88A3-726597DE4D7A}" type="sibTrans" cxnId="{7500E875-F046-4049-A99F-036D7FB5F4A0}">
      <dgm:prSet/>
      <dgm:spPr/>
      <dgm:t>
        <a:bodyPr/>
        <a:lstStyle/>
        <a:p>
          <a:endParaRPr lang="bs-Latn-BA"/>
        </a:p>
      </dgm:t>
    </dgm:pt>
    <dgm:pt modelId="{8726004F-CE5F-4705-82C1-0812AB40EF3A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Proširenje skladištnog prostora</a:t>
          </a:r>
        </a:p>
      </dgm:t>
    </dgm:pt>
    <dgm:pt modelId="{0D77B3F6-4A62-4C84-B59F-063327DEDA7D}" type="parTrans" cxnId="{2D4E1B57-6917-4E8E-94E4-8D37F67570A4}">
      <dgm:prSet/>
      <dgm:spPr/>
      <dgm:t>
        <a:bodyPr/>
        <a:lstStyle/>
        <a:p>
          <a:endParaRPr lang="bs-Latn-BA"/>
        </a:p>
      </dgm:t>
    </dgm:pt>
    <dgm:pt modelId="{EEFC6FB8-9BB3-443D-B19E-5246CA2381FA}" type="sibTrans" cxnId="{2D4E1B57-6917-4E8E-94E4-8D37F67570A4}">
      <dgm:prSet/>
      <dgm:spPr/>
      <dgm:t>
        <a:bodyPr/>
        <a:lstStyle/>
        <a:p>
          <a:endParaRPr lang="bs-Latn-BA"/>
        </a:p>
      </dgm:t>
    </dgm:pt>
    <dgm:pt modelId="{129ABCA9-205F-4A47-B701-20A6A9E384F5}">
      <dgm:prSet custT="1"/>
      <dgm:spPr>
        <a:ln>
          <a:noFill/>
        </a:ln>
      </dgm:spPr>
      <dgm:t>
        <a:bodyPr/>
        <a:lstStyle/>
        <a:p>
          <a:endParaRPr lang="bs-Latn-BA" sz="1300" dirty="0" smtClean="0">
            <a:latin typeface="Arial Narrow" pitchFamily="34" charset="0"/>
          </a:endParaRPr>
        </a:p>
      </dgm:t>
    </dgm:pt>
    <dgm:pt modelId="{EC83BCC3-41CB-469D-99BF-0C49BEE0872C}" type="parTrans" cxnId="{528B6AB0-1DAC-4270-BAF4-B66866011FE8}">
      <dgm:prSet/>
      <dgm:spPr/>
      <dgm:t>
        <a:bodyPr/>
        <a:lstStyle/>
        <a:p>
          <a:endParaRPr lang="bs-Latn-BA"/>
        </a:p>
      </dgm:t>
    </dgm:pt>
    <dgm:pt modelId="{302098A0-7030-4BDB-BF28-4001152BBC6B}" type="sibTrans" cxnId="{528B6AB0-1DAC-4270-BAF4-B66866011FE8}">
      <dgm:prSet/>
      <dgm:spPr/>
      <dgm:t>
        <a:bodyPr/>
        <a:lstStyle/>
        <a:p>
          <a:endParaRPr lang="bs-Latn-BA"/>
        </a:p>
      </dgm:t>
    </dgm:pt>
    <dgm:pt modelId="{D14A7496-F8ED-4ADE-AD01-EAA5032299CB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solidFill>
                <a:schemeClr val="tx1"/>
              </a:solidFill>
              <a:latin typeface="Arial Narrow" pitchFamily="34" charset="0"/>
            </a:rPr>
            <a:t>Visoki zahtjevi u kvaliteti sirovog mlijeka</a:t>
          </a:r>
          <a:endParaRPr lang="bs-Latn-BA" sz="1300" dirty="0">
            <a:solidFill>
              <a:schemeClr val="tx1"/>
            </a:solidFill>
            <a:latin typeface="Arial Narrow" pitchFamily="34" charset="0"/>
          </a:endParaRPr>
        </a:p>
      </dgm:t>
    </dgm:pt>
    <dgm:pt modelId="{B5D23961-EEBA-47B1-9E63-758527DD32F8}" type="parTrans" cxnId="{D3211DC4-270B-43BE-8B0A-CCE3ADA60A60}">
      <dgm:prSet/>
      <dgm:spPr/>
      <dgm:t>
        <a:bodyPr/>
        <a:lstStyle/>
        <a:p>
          <a:endParaRPr lang="bs-Latn-BA"/>
        </a:p>
      </dgm:t>
    </dgm:pt>
    <dgm:pt modelId="{83734A73-6FBF-4BB8-9756-F52A282C72C2}" type="sibTrans" cxnId="{D3211DC4-270B-43BE-8B0A-CCE3ADA60A60}">
      <dgm:prSet/>
      <dgm:spPr/>
      <dgm:t>
        <a:bodyPr/>
        <a:lstStyle/>
        <a:p>
          <a:endParaRPr lang="bs-Latn-BA"/>
        </a:p>
      </dgm:t>
    </dgm:pt>
    <dgm:pt modelId="{4D9F7EAA-5E49-4FF0-839E-1C0EF8560276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solidFill>
                <a:srgbClr val="FF0000"/>
              </a:solidFill>
              <a:latin typeface="Arial Narrow" pitchFamily="34" charset="0"/>
            </a:rPr>
            <a:t>Evidencija o zaduženju zaštitne opreme se ne vodi</a:t>
          </a:r>
          <a:endParaRPr lang="bs-Latn-BA" sz="1300" dirty="0">
            <a:solidFill>
              <a:srgbClr val="FF0000"/>
            </a:solidFill>
            <a:latin typeface="Arial Narrow" pitchFamily="34" charset="0"/>
          </a:endParaRPr>
        </a:p>
      </dgm:t>
    </dgm:pt>
    <dgm:pt modelId="{F8053241-26AE-4ECD-94D6-363C46DF49AD}" type="parTrans" cxnId="{AF7A2310-DC2E-4CBC-A1A4-AAF5DDE63B77}">
      <dgm:prSet/>
      <dgm:spPr/>
      <dgm:t>
        <a:bodyPr/>
        <a:lstStyle/>
        <a:p>
          <a:endParaRPr lang="bs-Latn-BA"/>
        </a:p>
      </dgm:t>
    </dgm:pt>
    <dgm:pt modelId="{7378A6D7-67DE-491F-8D8A-4B1D0EAE9993}" type="sibTrans" cxnId="{AF7A2310-DC2E-4CBC-A1A4-AAF5DDE63B77}">
      <dgm:prSet/>
      <dgm:spPr/>
      <dgm:t>
        <a:bodyPr/>
        <a:lstStyle/>
        <a:p>
          <a:endParaRPr lang="bs-Latn-BA"/>
        </a:p>
      </dgm:t>
    </dgm:pt>
    <dgm:pt modelId="{70E56BCF-535A-4649-B5A4-3CA9BA3E1002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solidFill>
                <a:srgbClr val="FF0000"/>
              </a:solidFill>
              <a:latin typeface="Arial Narrow" pitchFamily="34" charset="0"/>
            </a:rPr>
            <a:t>Zaposlenici nisu obučeni za siguran rad i zaštitu od požara  </a:t>
          </a:r>
          <a:endParaRPr lang="bs-Latn-BA" sz="1300" dirty="0">
            <a:solidFill>
              <a:srgbClr val="FF0000"/>
            </a:solidFill>
            <a:latin typeface="Arial Narrow" pitchFamily="34" charset="0"/>
          </a:endParaRPr>
        </a:p>
      </dgm:t>
    </dgm:pt>
    <dgm:pt modelId="{60F761B0-E4A5-4FF2-8A3D-FEDAA92696F0}" type="parTrans" cxnId="{1456545E-A4B2-49D4-B5B6-344CCC733BF3}">
      <dgm:prSet/>
      <dgm:spPr/>
      <dgm:t>
        <a:bodyPr/>
        <a:lstStyle/>
        <a:p>
          <a:endParaRPr lang="bs-Latn-BA"/>
        </a:p>
      </dgm:t>
    </dgm:pt>
    <dgm:pt modelId="{C1BC42EC-7A91-4E0A-B405-B21E6B8A59F6}" type="sibTrans" cxnId="{1456545E-A4B2-49D4-B5B6-344CCC733BF3}">
      <dgm:prSet/>
      <dgm:spPr/>
      <dgm:t>
        <a:bodyPr/>
        <a:lstStyle/>
        <a:p>
          <a:endParaRPr lang="bs-Latn-BA"/>
        </a:p>
      </dgm:t>
    </dgm:pt>
    <dgm:pt modelId="{A40726E1-E476-480C-B136-535702B9FE3F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solidFill>
                <a:srgbClr val="FF0000"/>
              </a:solidFill>
              <a:latin typeface="Arial Narrow" pitchFamily="34" charset="0"/>
            </a:rPr>
            <a:t>Plan upravljanja otpadom nije usvojen</a:t>
          </a:r>
          <a:endParaRPr lang="bs-Latn-BA" sz="1300" dirty="0">
            <a:solidFill>
              <a:srgbClr val="FF0000"/>
            </a:solidFill>
            <a:latin typeface="Arial Narrow" pitchFamily="34" charset="0"/>
          </a:endParaRPr>
        </a:p>
      </dgm:t>
    </dgm:pt>
    <dgm:pt modelId="{D5B6F5FA-7C1B-4CD8-A8B0-95CCE0B5D2B0}" type="parTrans" cxnId="{AFECB91D-841F-4A45-8AA9-E85FE4200122}">
      <dgm:prSet/>
      <dgm:spPr/>
      <dgm:t>
        <a:bodyPr/>
        <a:lstStyle/>
        <a:p>
          <a:endParaRPr lang="bs-Latn-BA"/>
        </a:p>
      </dgm:t>
    </dgm:pt>
    <dgm:pt modelId="{B7EEF13B-7283-454D-80E7-F76EF0522551}" type="sibTrans" cxnId="{AFECB91D-841F-4A45-8AA9-E85FE4200122}">
      <dgm:prSet/>
      <dgm:spPr/>
      <dgm:t>
        <a:bodyPr/>
        <a:lstStyle/>
        <a:p>
          <a:endParaRPr lang="bs-Latn-BA"/>
        </a:p>
      </dgm:t>
    </dgm:pt>
    <dgm:pt modelId="{BA302909-27C1-4F80-B862-AAC97E2E76B5}" type="pres">
      <dgm:prSet presAssocID="{EDA6B366-D5A5-4F4D-9A33-4E44D40F220E}" presName="Name0" presStyleCnt="0">
        <dgm:presLayoutVars>
          <dgm:dir/>
          <dgm:animLvl val="lvl"/>
          <dgm:resizeHandles val="exact"/>
        </dgm:presLayoutVars>
      </dgm:prSet>
      <dgm:spPr/>
    </dgm:pt>
    <dgm:pt modelId="{BD3D315C-1B99-4595-9731-1A2255B91912}" type="pres">
      <dgm:prSet presAssocID="{EDA6B366-D5A5-4F4D-9A33-4E44D40F220E}" presName="tSp" presStyleCnt="0"/>
      <dgm:spPr/>
    </dgm:pt>
    <dgm:pt modelId="{BA39F581-34AF-43EB-AA9A-C93066198276}" type="pres">
      <dgm:prSet presAssocID="{EDA6B366-D5A5-4F4D-9A33-4E44D40F220E}" presName="bSp" presStyleCnt="0"/>
      <dgm:spPr/>
    </dgm:pt>
    <dgm:pt modelId="{D3676801-B2D0-48A2-BBA6-9D456C753FB6}" type="pres">
      <dgm:prSet presAssocID="{EDA6B366-D5A5-4F4D-9A33-4E44D40F220E}" presName="process" presStyleCnt="0"/>
      <dgm:spPr/>
    </dgm:pt>
    <dgm:pt modelId="{35A86612-24F7-4E77-A316-B35545DEF4C9}" type="pres">
      <dgm:prSet presAssocID="{7557E311-FE14-4F02-A6FC-BC8436953239}" presName="composite1" presStyleCnt="0"/>
      <dgm:spPr/>
    </dgm:pt>
    <dgm:pt modelId="{73D09CF2-4254-4EB2-AB2E-D99C0B56C628}" type="pres">
      <dgm:prSet presAssocID="{7557E311-FE14-4F02-A6FC-BC8436953239}" presName="dummyNode1" presStyleLbl="node1" presStyleIdx="0" presStyleCnt="3"/>
      <dgm:spPr/>
    </dgm:pt>
    <dgm:pt modelId="{A93B8EB0-5917-4F95-865A-04B3DAD581FC}" type="pres">
      <dgm:prSet presAssocID="{7557E311-FE14-4F02-A6FC-BC8436953239}" presName="childNode1" presStyleLbl="bgAcc1" presStyleIdx="0" presStyleCnt="3" custScaleX="122409" custScaleY="161248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D2D0207-8D67-4F96-80B9-12D24691B62A}" type="pres">
      <dgm:prSet presAssocID="{7557E311-FE14-4F02-A6FC-BC843695323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779572B-95B0-4A92-B7AF-E4E7717B1B01}" type="pres">
      <dgm:prSet presAssocID="{7557E311-FE14-4F02-A6FC-BC8436953239}" presName="parentNode1" presStyleLbl="node1" presStyleIdx="0" presStyleCnt="3" custLinFactNeighborY="20436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0528349-2B46-42ED-A12B-5A90E83BB5D9}" type="pres">
      <dgm:prSet presAssocID="{7557E311-FE14-4F02-A6FC-BC8436953239}" presName="connSite1" presStyleCnt="0"/>
      <dgm:spPr/>
    </dgm:pt>
    <dgm:pt modelId="{0A23721F-50CB-4195-9283-0EC0700496AC}" type="pres">
      <dgm:prSet presAssocID="{A5BBA54F-5194-44DE-B1A6-B4767E542E8A}" presName="Name9" presStyleLbl="sibTrans2D1" presStyleIdx="0" presStyleCnt="2" custAng="20566655"/>
      <dgm:spPr/>
      <dgm:t>
        <a:bodyPr/>
        <a:lstStyle/>
        <a:p>
          <a:endParaRPr lang="en-US"/>
        </a:p>
      </dgm:t>
    </dgm:pt>
    <dgm:pt modelId="{31A8F845-325C-4F60-A13F-E02E6DEE412F}" type="pres">
      <dgm:prSet presAssocID="{8D276432-ADED-46EE-8EBA-444562EFF934}" presName="composite2" presStyleCnt="0"/>
      <dgm:spPr/>
    </dgm:pt>
    <dgm:pt modelId="{7B2308F5-1284-4B97-9F13-AB1E432AFD30}" type="pres">
      <dgm:prSet presAssocID="{8D276432-ADED-46EE-8EBA-444562EFF934}" presName="dummyNode2" presStyleLbl="node1" presStyleIdx="0" presStyleCnt="3"/>
      <dgm:spPr/>
    </dgm:pt>
    <dgm:pt modelId="{0F65AE80-8CDE-4967-80F1-649AB638676A}" type="pres">
      <dgm:prSet presAssocID="{8D276432-ADED-46EE-8EBA-444562EFF93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C0AF2-A073-421F-96F3-55AEA7CB6FD6}" type="pres">
      <dgm:prSet presAssocID="{8D276432-ADED-46EE-8EBA-444562EFF93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92C3B-F503-49C3-85A8-2BD3005EB54C}" type="pres">
      <dgm:prSet presAssocID="{8D276432-ADED-46EE-8EBA-444562EFF93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9EA0-CE80-4071-9587-5A20B139C130}" type="pres">
      <dgm:prSet presAssocID="{8D276432-ADED-46EE-8EBA-444562EFF934}" presName="connSite2" presStyleCnt="0"/>
      <dgm:spPr/>
    </dgm:pt>
    <dgm:pt modelId="{72D85272-F222-4E7A-AFC0-6FBA53318B5F}" type="pres">
      <dgm:prSet presAssocID="{BE3AD687-DD68-4B59-921B-C864AD6BA799}" presName="Name18" presStyleLbl="sibTrans2D1" presStyleIdx="1" presStyleCnt="2" custAng="603803"/>
      <dgm:spPr/>
      <dgm:t>
        <a:bodyPr/>
        <a:lstStyle/>
        <a:p>
          <a:endParaRPr lang="en-US"/>
        </a:p>
      </dgm:t>
    </dgm:pt>
    <dgm:pt modelId="{C9FA7E00-0BB3-49B7-8E81-5CD5E396D11A}" type="pres">
      <dgm:prSet presAssocID="{310A1BBF-F515-459F-9330-76A65AF23BF7}" presName="composite1" presStyleCnt="0"/>
      <dgm:spPr/>
    </dgm:pt>
    <dgm:pt modelId="{84766EFE-D10A-46AD-9305-EC68555DE291}" type="pres">
      <dgm:prSet presAssocID="{310A1BBF-F515-459F-9330-76A65AF23BF7}" presName="dummyNode1" presStyleLbl="node1" presStyleIdx="1" presStyleCnt="3"/>
      <dgm:spPr/>
    </dgm:pt>
    <dgm:pt modelId="{A03D9E43-58D1-4FD4-AD45-E044A6019BB1}" type="pres">
      <dgm:prSet presAssocID="{310A1BBF-F515-459F-9330-76A65AF23BF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F591EF9-8B4E-470E-988F-8C5F651AD3A7}" type="pres">
      <dgm:prSet presAssocID="{310A1BBF-F515-459F-9330-76A65AF23BF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E276755-3C48-4BCB-892F-A48FB1B5EA2D}" type="pres">
      <dgm:prSet presAssocID="{310A1BBF-F515-459F-9330-76A65AF23BF7}" presName="parentNode1" presStyleLbl="node1" presStyleIdx="2" presStyleCnt="3" custLinFactNeighborX="756" custLinFactNeighborY="27912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1803E42E-01B4-4838-B2D9-48213C5CFDA6}" type="pres">
      <dgm:prSet presAssocID="{310A1BBF-F515-459F-9330-76A65AF23BF7}" presName="connSite1" presStyleCnt="0"/>
      <dgm:spPr/>
    </dgm:pt>
  </dgm:ptLst>
  <dgm:cxnLst>
    <dgm:cxn modelId="{4A5DC940-CE10-4651-87CC-A6D2A2CD250A}" type="presOf" srcId="{8726004F-CE5F-4705-82C1-0812AB40EF3A}" destId="{0F65AE80-8CDE-4967-80F1-649AB638676A}" srcOrd="0" destOrd="1" presId="urn:microsoft.com/office/officeart/2005/8/layout/hProcess4"/>
    <dgm:cxn modelId="{466C36E7-45D7-4FAD-934B-6F8D7DDC5B00}" type="presOf" srcId="{8D276432-ADED-46EE-8EBA-444562EFF934}" destId="{64C92C3B-F503-49C3-85A8-2BD3005EB54C}" srcOrd="0" destOrd="0" presId="urn:microsoft.com/office/officeart/2005/8/layout/hProcess4"/>
    <dgm:cxn modelId="{2D4E1B57-6917-4E8E-94E4-8D37F67570A4}" srcId="{8D276432-ADED-46EE-8EBA-444562EFF934}" destId="{8726004F-CE5F-4705-82C1-0812AB40EF3A}" srcOrd="1" destOrd="0" parTransId="{0D77B3F6-4A62-4C84-B59F-063327DEDA7D}" sibTransId="{EEFC6FB8-9BB3-443D-B19E-5246CA2381FA}"/>
    <dgm:cxn modelId="{D734CAEA-EC04-433E-9900-8AFD62C158C0}" srcId="{310A1BBF-F515-459F-9330-76A65AF23BF7}" destId="{A56E96BC-02E2-4D02-BACE-7C9D5C210587}" srcOrd="0" destOrd="0" parTransId="{29865FF8-8AAC-44B9-981F-A34F6DC6EDBD}" sibTransId="{301C92AF-F421-4FE2-BBA4-6E74E378BEB3}"/>
    <dgm:cxn modelId="{7A56BE9E-A595-4161-8EF0-66B1839E2F9D}" type="presOf" srcId="{70E56BCF-535A-4649-B5A4-3CA9BA3E1002}" destId="{4D2D0207-8D67-4F96-80B9-12D24691B62A}" srcOrd="1" destOrd="3" presId="urn:microsoft.com/office/officeart/2005/8/layout/hProcess4"/>
    <dgm:cxn modelId="{9F16BB3B-B10C-42B1-9C05-0F59E57CE36E}" type="presOf" srcId="{1DD60545-FE8E-41A1-89AD-BBAFAE656CCF}" destId="{EF591EF9-8B4E-470E-988F-8C5F651AD3A7}" srcOrd="1" destOrd="1" presId="urn:microsoft.com/office/officeart/2005/8/layout/hProcess4"/>
    <dgm:cxn modelId="{AF7A2310-DC2E-4CBC-A1A4-AAF5DDE63B77}" srcId="{7557E311-FE14-4F02-A6FC-BC8436953239}" destId="{4D9F7EAA-5E49-4FF0-839E-1C0EF8560276}" srcOrd="2" destOrd="0" parTransId="{F8053241-26AE-4ECD-94D6-363C46DF49AD}" sibTransId="{7378A6D7-67DE-491F-8D8A-4B1D0EAE9993}"/>
    <dgm:cxn modelId="{2B8FB311-2FED-4308-874B-CE61E4DBB504}" type="presOf" srcId="{EDA6B366-D5A5-4F4D-9A33-4E44D40F220E}" destId="{BA302909-27C1-4F80-B862-AAC97E2E76B5}" srcOrd="0" destOrd="0" presId="urn:microsoft.com/office/officeart/2005/8/layout/hProcess4"/>
    <dgm:cxn modelId="{70CB28D8-8B92-4E6F-8A76-2C6AD0588E9E}" type="presOf" srcId="{9B8DFB79-D051-4A54-952D-3F55C8CE9463}" destId="{4D2D0207-8D67-4F96-80B9-12D24691B62A}" srcOrd="1" destOrd="5" presId="urn:microsoft.com/office/officeart/2005/8/layout/hProcess4"/>
    <dgm:cxn modelId="{273CCF08-497B-432E-B69E-55F1D23BD6EF}" srcId="{EDA6B366-D5A5-4F4D-9A33-4E44D40F220E}" destId="{7557E311-FE14-4F02-A6FC-BC8436953239}" srcOrd="0" destOrd="0" parTransId="{D33F5ABD-C16B-48BA-9279-2AED92A0330F}" sibTransId="{A5BBA54F-5194-44DE-B1A6-B4767E542E8A}"/>
    <dgm:cxn modelId="{10DA0356-3AAB-45A0-BACF-53F0C36C544F}" type="presOf" srcId="{1DD60545-FE8E-41A1-89AD-BBAFAE656CCF}" destId="{A03D9E43-58D1-4FD4-AD45-E044A6019BB1}" srcOrd="0" destOrd="1" presId="urn:microsoft.com/office/officeart/2005/8/layout/hProcess4"/>
    <dgm:cxn modelId="{7AB4829F-CECC-423F-8EE3-D55F9FB850B6}" srcId="{8D276432-ADED-46EE-8EBA-444562EFF934}" destId="{E2422618-1C80-4E03-8108-A3D96FC4802C}" srcOrd="0" destOrd="0" parTransId="{0193F9AB-DA6C-45A0-A5A6-3820FE27FA72}" sibTransId="{98DE88E3-F96E-4CAA-B9F2-926AE27E0C51}"/>
    <dgm:cxn modelId="{C8E3055A-7933-46A2-8637-615D4774C445}" type="presOf" srcId="{A40726E1-E476-480C-B136-535702B9FE3F}" destId="{4D2D0207-8D67-4F96-80B9-12D24691B62A}" srcOrd="1" destOrd="4" presId="urn:microsoft.com/office/officeart/2005/8/layout/hProcess4"/>
    <dgm:cxn modelId="{E40BBCA9-96AF-4EE5-8555-BB472F2DFC82}" type="presOf" srcId="{E2422618-1C80-4E03-8108-A3D96FC4802C}" destId="{0F65AE80-8CDE-4967-80F1-649AB638676A}" srcOrd="0" destOrd="0" presId="urn:microsoft.com/office/officeart/2005/8/layout/hProcess4"/>
    <dgm:cxn modelId="{5E77A434-3D29-4D33-9B0E-0B9283830A54}" type="presOf" srcId="{A5BBA54F-5194-44DE-B1A6-B4767E542E8A}" destId="{0A23721F-50CB-4195-9283-0EC0700496AC}" srcOrd="0" destOrd="0" presId="urn:microsoft.com/office/officeart/2005/8/layout/hProcess4"/>
    <dgm:cxn modelId="{AFECB91D-841F-4A45-8AA9-E85FE4200122}" srcId="{7557E311-FE14-4F02-A6FC-BC8436953239}" destId="{A40726E1-E476-480C-B136-535702B9FE3F}" srcOrd="4" destOrd="0" parTransId="{D5B6F5FA-7C1B-4CD8-A8B0-95CCE0B5D2B0}" sibTransId="{B7EEF13B-7283-454D-80E7-F76EF0522551}"/>
    <dgm:cxn modelId="{900CE36E-5F21-42A3-A701-AB0DFBFC80DF}" type="presOf" srcId="{A40726E1-E476-480C-B136-535702B9FE3F}" destId="{A93B8EB0-5917-4F95-865A-04B3DAD581FC}" srcOrd="0" destOrd="4" presId="urn:microsoft.com/office/officeart/2005/8/layout/hProcess4"/>
    <dgm:cxn modelId="{B602EE5E-BDEE-4997-BAC0-3FD0392BB471}" srcId="{EDA6B366-D5A5-4F4D-9A33-4E44D40F220E}" destId="{8D276432-ADED-46EE-8EBA-444562EFF934}" srcOrd="1" destOrd="0" parTransId="{FE2A308B-786F-4C02-9F89-211B1181AE86}" sibTransId="{BE3AD687-DD68-4B59-921B-C864AD6BA799}"/>
    <dgm:cxn modelId="{9B073EE5-9602-4764-8861-876A71401483}" srcId="{EDA6B366-D5A5-4F4D-9A33-4E44D40F220E}" destId="{310A1BBF-F515-459F-9330-76A65AF23BF7}" srcOrd="2" destOrd="0" parTransId="{2BE09A40-7B24-4DD2-AF89-EF4DA9C9ED92}" sibTransId="{A00F732F-02F7-4E5B-AF83-558D8FB35C4F}"/>
    <dgm:cxn modelId="{528B6AB0-1DAC-4270-BAF4-B66866011FE8}" srcId="{8D276432-ADED-46EE-8EBA-444562EFF934}" destId="{129ABCA9-205F-4A47-B701-20A6A9E384F5}" srcOrd="2" destOrd="0" parTransId="{EC83BCC3-41CB-469D-99BF-0C49BEE0872C}" sibTransId="{302098A0-7030-4BDB-BF28-4001152BBC6B}"/>
    <dgm:cxn modelId="{D6A2AD70-D23F-456D-9C84-49C6095A82EE}" srcId="{7557E311-FE14-4F02-A6FC-BC8436953239}" destId="{05316D7A-3030-4EBB-BD2A-CF2A1326767E}" srcOrd="0" destOrd="0" parTransId="{4D2BD8BC-FFE1-428A-960C-8006C8DDFD03}" sibTransId="{1B2F7082-CEBF-410A-AA41-C7BD90301834}"/>
    <dgm:cxn modelId="{25F51AF7-C69E-4F9C-9D4A-375F5A467745}" type="presOf" srcId="{129ABCA9-205F-4A47-B701-20A6A9E384F5}" destId="{6F0C0AF2-A073-421F-96F3-55AEA7CB6FD6}" srcOrd="1" destOrd="2" presId="urn:microsoft.com/office/officeart/2005/8/layout/hProcess4"/>
    <dgm:cxn modelId="{23897973-ABAC-48E8-AC69-0EEEA8FCAD45}" type="presOf" srcId="{8726004F-CE5F-4705-82C1-0812AB40EF3A}" destId="{6F0C0AF2-A073-421F-96F3-55AEA7CB6FD6}" srcOrd="1" destOrd="1" presId="urn:microsoft.com/office/officeart/2005/8/layout/hProcess4"/>
    <dgm:cxn modelId="{590AB234-5D8E-4048-B8E5-6CFE994AD66F}" type="presOf" srcId="{4D9F7EAA-5E49-4FF0-839E-1C0EF8560276}" destId="{A93B8EB0-5917-4F95-865A-04B3DAD581FC}" srcOrd="0" destOrd="2" presId="urn:microsoft.com/office/officeart/2005/8/layout/hProcess4"/>
    <dgm:cxn modelId="{B2642871-D09B-4BFD-A29C-9836C6CC9F22}" type="presOf" srcId="{9B8DFB79-D051-4A54-952D-3F55C8CE9463}" destId="{A93B8EB0-5917-4F95-865A-04B3DAD581FC}" srcOrd="0" destOrd="5" presId="urn:microsoft.com/office/officeart/2005/8/layout/hProcess4"/>
    <dgm:cxn modelId="{BC7F3AC5-4701-4711-B273-7320C277D20D}" type="presOf" srcId="{4D9F7EAA-5E49-4FF0-839E-1C0EF8560276}" destId="{4D2D0207-8D67-4F96-80B9-12D24691B62A}" srcOrd="1" destOrd="2" presId="urn:microsoft.com/office/officeart/2005/8/layout/hProcess4"/>
    <dgm:cxn modelId="{63744DBF-6AD9-4DA1-985D-836E085264D6}" type="presOf" srcId="{310A1BBF-F515-459F-9330-76A65AF23BF7}" destId="{FE276755-3C48-4BCB-892F-A48FB1B5EA2D}" srcOrd="0" destOrd="0" presId="urn:microsoft.com/office/officeart/2005/8/layout/hProcess4"/>
    <dgm:cxn modelId="{7500E875-F046-4049-A99F-036D7FB5F4A0}" srcId="{7557E311-FE14-4F02-A6FC-BC8436953239}" destId="{9B8DFB79-D051-4A54-952D-3F55C8CE9463}" srcOrd="5" destOrd="0" parTransId="{E2DB1B26-CFAB-45AE-A26A-C22AD54FB8C6}" sibTransId="{BBEE01F8-2506-4572-88A3-726597DE4D7A}"/>
    <dgm:cxn modelId="{AC35CD2A-5B47-4E90-86FA-56F6BD56E70D}" type="presOf" srcId="{A56E96BC-02E2-4D02-BACE-7C9D5C210587}" destId="{EF591EF9-8B4E-470E-988F-8C5F651AD3A7}" srcOrd="1" destOrd="0" presId="urn:microsoft.com/office/officeart/2005/8/layout/hProcess4"/>
    <dgm:cxn modelId="{7A5C34B5-404F-43AB-9CAC-AC9790F4411C}" type="presOf" srcId="{129ABCA9-205F-4A47-B701-20A6A9E384F5}" destId="{0F65AE80-8CDE-4967-80F1-649AB638676A}" srcOrd="0" destOrd="2" presId="urn:microsoft.com/office/officeart/2005/8/layout/hProcess4"/>
    <dgm:cxn modelId="{B3545906-98DB-4D59-AA8C-890F3E8D99AD}" type="presOf" srcId="{05316D7A-3030-4EBB-BD2A-CF2A1326767E}" destId="{4D2D0207-8D67-4F96-80B9-12D24691B62A}" srcOrd="1" destOrd="0" presId="urn:microsoft.com/office/officeart/2005/8/layout/hProcess4"/>
    <dgm:cxn modelId="{9B48B178-9A1B-4A4A-8F3D-78CF1756DB4F}" type="presOf" srcId="{70E56BCF-535A-4649-B5A4-3CA9BA3E1002}" destId="{A93B8EB0-5917-4F95-865A-04B3DAD581FC}" srcOrd="0" destOrd="3" presId="urn:microsoft.com/office/officeart/2005/8/layout/hProcess4"/>
    <dgm:cxn modelId="{A1DEAA41-2F78-4125-B8DD-1F2D98E28060}" type="presOf" srcId="{7557E311-FE14-4F02-A6FC-BC8436953239}" destId="{4779572B-95B0-4A92-B7AF-E4E7717B1B01}" srcOrd="0" destOrd="0" presId="urn:microsoft.com/office/officeart/2005/8/layout/hProcess4"/>
    <dgm:cxn modelId="{CBC94FF9-95C8-419B-8208-D12EB62A43CF}" type="presOf" srcId="{D14A7496-F8ED-4ADE-AD01-EAA5032299CB}" destId="{4D2D0207-8D67-4F96-80B9-12D24691B62A}" srcOrd="1" destOrd="1" presId="urn:microsoft.com/office/officeart/2005/8/layout/hProcess4"/>
    <dgm:cxn modelId="{737424B9-2D6A-4B17-BF9D-0DD2B614AEC9}" type="presOf" srcId="{05316D7A-3030-4EBB-BD2A-CF2A1326767E}" destId="{A93B8EB0-5917-4F95-865A-04B3DAD581FC}" srcOrd="0" destOrd="0" presId="urn:microsoft.com/office/officeart/2005/8/layout/hProcess4"/>
    <dgm:cxn modelId="{5155BAE9-A672-4634-BE7C-437AF38D0F64}" type="presOf" srcId="{A56E96BC-02E2-4D02-BACE-7C9D5C210587}" destId="{A03D9E43-58D1-4FD4-AD45-E044A6019BB1}" srcOrd="0" destOrd="0" presId="urn:microsoft.com/office/officeart/2005/8/layout/hProcess4"/>
    <dgm:cxn modelId="{C6C63D6D-A1A9-4B5A-BF98-E88118A1192F}" type="presOf" srcId="{BE3AD687-DD68-4B59-921B-C864AD6BA799}" destId="{72D85272-F222-4E7A-AFC0-6FBA53318B5F}" srcOrd="0" destOrd="0" presId="urn:microsoft.com/office/officeart/2005/8/layout/hProcess4"/>
    <dgm:cxn modelId="{8E20406C-A4E8-4A54-ABE0-B88DD8743D95}" type="presOf" srcId="{D14A7496-F8ED-4ADE-AD01-EAA5032299CB}" destId="{A93B8EB0-5917-4F95-865A-04B3DAD581FC}" srcOrd="0" destOrd="1" presId="urn:microsoft.com/office/officeart/2005/8/layout/hProcess4"/>
    <dgm:cxn modelId="{1456545E-A4B2-49D4-B5B6-344CCC733BF3}" srcId="{7557E311-FE14-4F02-A6FC-BC8436953239}" destId="{70E56BCF-535A-4649-B5A4-3CA9BA3E1002}" srcOrd="3" destOrd="0" parTransId="{60F761B0-E4A5-4FF2-8A3D-FEDAA92696F0}" sibTransId="{C1BC42EC-7A91-4E0A-B405-B21E6B8A59F6}"/>
    <dgm:cxn modelId="{D3211DC4-270B-43BE-8B0A-CCE3ADA60A60}" srcId="{7557E311-FE14-4F02-A6FC-BC8436953239}" destId="{D14A7496-F8ED-4ADE-AD01-EAA5032299CB}" srcOrd="1" destOrd="0" parTransId="{B5D23961-EEBA-47B1-9E63-758527DD32F8}" sibTransId="{83734A73-6FBF-4BB8-9756-F52A282C72C2}"/>
    <dgm:cxn modelId="{D8218AFA-E911-4FD7-8447-3ECA8B6E08A7}" type="presOf" srcId="{E2422618-1C80-4E03-8108-A3D96FC4802C}" destId="{6F0C0AF2-A073-421F-96F3-55AEA7CB6FD6}" srcOrd="1" destOrd="0" presId="urn:microsoft.com/office/officeart/2005/8/layout/hProcess4"/>
    <dgm:cxn modelId="{33638ABF-C8CF-4462-8459-00F336B664C6}" srcId="{310A1BBF-F515-459F-9330-76A65AF23BF7}" destId="{1DD60545-FE8E-41A1-89AD-BBAFAE656CCF}" srcOrd="1" destOrd="0" parTransId="{10F27079-36D7-47B5-AE0C-DD1378C651EC}" sibTransId="{7AF6B73A-0D46-47FA-A0A0-DEE8C25D0BE1}"/>
    <dgm:cxn modelId="{C7CA70C4-39E0-428F-9B1A-01F92A16FF4C}" type="presParOf" srcId="{BA302909-27C1-4F80-B862-AAC97E2E76B5}" destId="{BD3D315C-1B99-4595-9731-1A2255B91912}" srcOrd="0" destOrd="0" presId="urn:microsoft.com/office/officeart/2005/8/layout/hProcess4"/>
    <dgm:cxn modelId="{2D7B7591-239A-40F4-97C5-14EE1494A7DD}" type="presParOf" srcId="{BA302909-27C1-4F80-B862-AAC97E2E76B5}" destId="{BA39F581-34AF-43EB-AA9A-C93066198276}" srcOrd="1" destOrd="0" presId="urn:microsoft.com/office/officeart/2005/8/layout/hProcess4"/>
    <dgm:cxn modelId="{3052959B-C930-4F00-80ED-AE16A59B751A}" type="presParOf" srcId="{BA302909-27C1-4F80-B862-AAC97E2E76B5}" destId="{D3676801-B2D0-48A2-BBA6-9D456C753FB6}" srcOrd="2" destOrd="0" presId="urn:microsoft.com/office/officeart/2005/8/layout/hProcess4"/>
    <dgm:cxn modelId="{FDB33C35-D994-4D3E-8E30-9A026AEE47A4}" type="presParOf" srcId="{D3676801-B2D0-48A2-BBA6-9D456C753FB6}" destId="{35A86612-24F7-4E77-A316-B35545DEF4C9}" srcOrd="0" destOrd="0" presId="urn:microsoft.com/office/officeart/2005/8/layout/hProcess4"/>
    <dgm:cxn modelId="{4E3F39BB-D723-4CC9-A262-C5FC50F79769}" type="presParOf" srcId="{35A86612-24F7-4E77-A316-B35545DEF4C9}" destId="{73D09CF2-4254-4EB2-AB2E-D99C0B56C628}" srcOrd="0" destOrd="0" presId="urn:microsoft.com/office/officeart/2005/8/layout/hProcess4"/>
    <dgm:cxn modelId="{9B14B805-7881-4557-93B3-C0AD08E3B254}" type="presParOf" srcId="{35A86612-24F7-4E77-A316-B35545DEF4C9}" destId="{A93B8EB0-5917-4F95-865A-04B3DAD581FC}" srcOrd="1" destOrd="0" presId="urn:microsoft.com/office/officeart/2005/8/layout/hProcess4"/>
    <dgm:cxn modelId="{05C0D486-2905-42A2-BBF7-8FD5FB636D88}" type="presParOf" srcId="{35A86612-24F7-4E77-A316-B35545DEF4C9}" destId="{4D2D0207-8D67-4F96-80B9-12D24691B62A}" srcOrd="2" destOrd="0" presId="urn:microsoft.com/office/officeart/2005/8/layout/hProcess4"/>
    <dgm:cxn modelId="{9C8EBA2D-4D22-4C98-93FC-4189D71EA6D7}" type="presParOf" srcId="{35A86612-24F7-4E77-A316-B35545DEF4C9}" destId="{4779572B-95B0-4A92-B7AF-E4E7717B1B01}" srcOrd="3" destOrd="0" presId="urn:microsoft.com/office/officeart/2005/8/layout/hProcess4"/>
    <dgm:cxn modelId="{55EBBB09-FB29-4434-8E89-96A24FD36007}" type="presParOf" srcId="{35A86612-24F7-4E77-A316-B35545DEF4C9}" destId="{E0528349-2B46-42ED-A12B-5A90E83BB5D9}" srcOrd="4" destOrd="0" presId="urn:microsoft.com/office/officeart/2005/8/layout/hProcess4"/>
    <dgm:cxn modelId="{7BBDC24C-13DB-4814-BC53-82828B0C9EBD}" type="presParOf" srcId="{D3676801-B2D0-48A2-BBA6-9D456C753FB6}" destId="{0A23721F-50CB-4195-9283-0EC0700496AC}" srcOrd="1" destOrd="0" presId="urn:microsoft.com/office/officeart/2005/8/layout/hProcess4"/>
    <dgm:cxn modelId="{2787FBD6-5BE6-44F1-B608-864BF09C36B9}" type="presParOf" srcId="{D3676801-B2D0-48A2-BBA6-9D456C753FB6}" destId="{31A8F845-325C-4F60-A13F-E02E6DEE412F}" srcOrd="2" destOrd="0" presId="urn:microsoft.com/office/officeart/2005/8/layout/hProcess4"/>
    <dgm:cxn modelId="{FB7B645E-04CD-444C-8323-CDD9A497B470}" type="presParOf" srcId="{31A8F845-325C-4F60-A13F-E02E6DEE412F}" destId="{7B2308F5-1284-4B97-9F13-AB1E432AFD30}" srcOrd="0" destOrd="0" presId="urn:microsoft.com/office/officeart/2005/8/layout/hProcess4"/>
    <dgm:cxn modelId="{6461ADAA-EFF1-4C85-9C05-2EEDFE73C0A3}" type="presParOf" srcId="{31A8F845-325C-4F60-A13F-E02E6DEE412F}" destId="{0F65AE80-8CDE-4967-80F1-649AB638676A}" srcOrd="1" destOrd="0" presId="urn:microsoft.com/office/officeart/2005/8/layout/hProcess4"/>
    <dgm:cxn modelId="{35FE8182-B5E2-47F5-A12D-5ED2883E0F08}" type="presParOf" srcId="{31A8F845-325C-4F60-A13F-E02E6DEE412F}" destId="{6F0C0AF2-A073-421F-96F3-55AEA7CB6FD6}" srcOrd="2" destOrd="0" presId="urn:microsoft.com/office/officeart/2005/8/layout/hProcess4"/>
    <dgm:cxn modelId="{839EBCB2-7A4E-4082-AB71-8BA6D5BFEDAB}" type="presParOf" srcId="{31A8F845-325C-4F60-A13F-E02E6DEE412F}" destId="{64C92C3B-F503-49C3-85A8-2BD3005EB54C}" srcOrd="3" destOrd="0" presId="urn:microsoft.com/office/officeart/2005/8/layout/hProcess4"/>
    <dgm:cxn modelId="{6E1E782A-DEEA-4002-9329-66F15A435F15}" type="presParOf" srcId="{31A8F845-325C-4F60-A13F-E02E6DEE412F}" destId="{B8B19EA0-CE80-4071-9587-5A20B139C130}" srcOrd="4" destOrd="0" presId="urn:microsoft.com/office/officeart/2005/8/layout/hProcess4"/>
    <dgm:cxn modelId="{A1367EF9-5578-4F47-9A94-F7E222847223}" type="presParOf" srcId="{D3676801-B2D0-48A2-BBA6-9D456C753FB6}" destId="{72D85272-F222-4E7A-AFC0-6FBA53318B5F}" srcOrd="3" destOrd="0" presId="urn:microsoft.com/office/officeart/2005/8/layout/hProcess4"/>
    <dgm:cxn modelId="{9C942033-AB44-4119-A615-4F60F508B533}" type="presParOf" srcId="{D3676801-B2D0-48A2-BBA6-9D456C753FB6}" destId="{C9FA7E00-0BB3-49B7-8E81-5CD5E396D11A}" srcOrd="4" destOrd="0" presId="urn:microsoft.com/office/officeart/2005/8/layout/hProcess4"/>
    <dgm:cxn modelId="{54D032F3-6733-4DC8-8692-22AB4F050A18}" type="presParOf" srcId="{C9FA7E00-0BB3-49B7-8E81-5CD5E396D11A}" destId="{84766EFE-D10A-46AD-9305-EC68555DE291}" srcOrd="0" destOrd="0" presId="urn:microsoft.com/office/officeart/2005/8/layout/hProcess4"/>
    <dgm:cxn modelId="{F0C2DFCF-F888-4A46-9279-8E07DFC83FD2}" type="presParOf" srcId="{C9FA7E00-0BB3-49B7-8E81-5CD5E396D11A}" destId="{A03D9E43-58D1-4FD4-AD45-E044A6019BB1}" srcOrd="1" destOrd="0" presId="urn:microsoft.com/office/officeart/2005/8/layout/hProcess4"/>
    <dgm:cxn modelId="{1301FB74-0A5A-4480-BAE6-9703D914C564}" type="presParOf" srcId="{C9FA7E00-0BB3-49B7-8E81-5CD5E396D11A}" destId="{EF591EF9-8B4E-470E-988F-8C5F651AD3A7}" srcOrd="2" destOrd="0" presId="urn:microsoft.com/office/officeart/2005/8/layout/hProcess4"/>
    <dgm:cxn modelId="{3ACAB82E-4E18-46B9-9C84-7987B11CFAFD}" type="presParOf" srcId="{C9FA7E00-0BB3-49B7-8E81-5CD5E396D11A}" destId="{FE276755-3C48-4BCB-892F-A48FB1B5EA2D}" srcOrd="3" destOrd="0" presId="urn:microsoft.com/office/officeart/2005/8/layout/hProcess4"/>
    <dgm:cxn modelId="{0BEC3057-2086-4C9D-B3E3-11138B5FA1DC}" type="presParOf" srcId="{C9FA7E00-0BB3-49B7-8E81-5CD5E396D11A}" destId="{1803E42E-01B4-4838-B2D9-48213C5CFD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254142-CC67-467C-BA15-0C561670F6E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50253E03-A9D5-402E-B1B2-864DE51D6599}">
      <dgm:prSet phldrT="[Text]" custT="1"/>
      <dgm:spPr/>
      <dgm:t>
        <a:bodyPr/>
        <a:lstStyle/>
        <a:p>
          <a:r>
            <a:rPr lang="bs-Latn-BA" sz="1400" b="1" dirty="0" smtClean="0">
              <a:latin typeface="Arial Narrow" pitchFamily="34" charset="0"/>
            </a:rPr>
            <a:t>Investicija</a:t>
          </a:r>
          <a:endParaRPr lang="bs-Latn-BA" sz="1400" b="1" dirty="0">
            <a:latin typeface="Arial Narrow" pitchFamily="34" charset="0"/>
          </a:endParaRPr>
        </a:p>
      </dgm:t>
    </dgm:pt>
    <dgm:pt modelId="{FD8C905A-B707-4188-A6DA-ABB2976B6B36}" type="par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19C820D-8FA0-4A1D-8C52-B64E2D2D45A6}" type="sibTrans" cxnId="{DD0402A5-DC96-419B-97A2-72CA77101FF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653D434-511C-46B3-BE79-80A3B228884A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Kvalitet i sigurnost proizvoda</a:t>
          </a:r>
          <a:endParaRPr lang="bs-Latn-BA" sz="1200" b="1" dirty="0">
            <a:latin typeface="Arial Narrow" pitchFamily="34" charset="0"/>
          </a:endParaRPr>
        </a:p>
      </dgm:t>
    </dgm:pt>
    <dgm:pt modelId="{5BA8AF9F-64BE-40EF-B00F-FC1E9645DE75}" type="parTrans" cxnId="{E550D19A-A3AE-437C-8494-067B2910D7C4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EC6E4EFA-ADA3-404F-A0EB-5E033289652B}" type="sibTrans" cxnId="{E550D19A-A3AE-437C-8494-067B2910D7C4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1CF4E0D-42EC-491B-9262-8E33F4BDD672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okoliša/životne sredine</a:t>
          </a:r>
          <a:endParaRPr lang="bs-Latn-BA" sz="1200" b="1" dirty="0">
            <a:latin typeface="Arial Narrow" pitchFamily="34" charset="0"/>
          </a:endParaRPr>
        </a:p>
      </dgm:t>
    </dgm:pt>
    <dgm:pt modelId="{0026EEF1-F535-4558-889F-3D419FE3F934}" type="par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34785B50-AA55-49F4-9CF4-102AFE13EDC8}" type="sibTrans" cxnId="{1C8FF893-0243-4E75-8D8D-7F2FCDE607F8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AF2F8782-E530-4FAE-9F57-AFE9D05FF967}">
      <dgm:prSet phldrT="[Text]" custT="1"/>
      <dgm:spPr/>
      <dgm:t>
        <a:bodyPr/>
        <a:lstStyle/>
        <a:p>
          <a:r>
            <a:rPr lang="bs-Latn-BA" sz="1200" b="1" dirty="0" smtClean="0">
              <a:latin typeface="Arial Narrow" pitchFamily="34" charset="0"/>
            </a:rPr>
            <a:t>Zaštita na radu</a:t>
          </a:r>
          <a:endParaRPr lang="bs-Latn-BA" sz="1200" b="1" dirty="0">
            <a:latin typeface="Arial Narrow" pitchFamily="34" charset="0"/>
          </a:endParaRPr>
        </a:p>
      </dgm:t>
    </dgm:pt>
    <dgm:pt modelId="{663C5BD7-41B8-4FEA-850B-A97CB6968DD1}" type="par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43AA137D-1EA0-4B95-AA0F-2259E1A0A6C6}" type="sibTrans" cxnId="{1B80627A-A9AA-4FA2-9211-5B9EDD5B132F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6D0ABF66-5AA4-432E-97BC-E3BF79B09223}">
      <dgm:prSet phldrT="[Text]" custT="1"/>
      <dgm:spPr/>
      <dgm:t>
        <a:bodyPr/>
        <a:lstStyle/>
        <a:p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Direktiva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92/46/EEZ o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zdravstvenim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pravilima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na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proizvodnju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hr-HR" sz="1000" b="0" baseline="0" dirty="0" smtClean="0">
              <a:solidFill>
                <a:schemeClr val="bg1"/>
              </a:solidFill>
              <a:latin typeface="Arial Narrow" pitchFamily="34" charset="0"/>
            </a:rPr>
            <a:t>i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pu</a:t>
          </a:r>
          <a:r>
            <a:rPr lang="hr-HR" sz="1000" b="0" baseline="0" dirty="0" smtClean="0">
              <a:solidFill>
                <a:schemeClr val="bg1"/>
              </a:solidFill>
              <a:latin typeface="Arial Narrow" pitchFamily="34" charset="0"/>
            </a:rPr>
            <a:t>š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tanje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na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tržište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sirovog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mlijeka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, o</a:t>
          </a:r>
          <a:r>
            <a:rPr lang="hr-HR" sz="1000" b="0" baseline="0" dirty="0" smtClean="0">
              <a:solidFill>
                <a:schemeClr val="bg1"/>
              </a:solidFill>
              <a:latin typeface="Arial Narrow" pitchFamily="34" charset="0"/>
            </a:rPr>
            <a:t>b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rađenog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mlijeka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hr-HR" sz="1000" b="0" baseline="0" dirty="0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mliječnih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proizvoda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.  </a:t>
          </a:r>
        </a:p>
        <a:p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Uredba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(EZ) 852/2004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Europskog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parlamenta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Vijeća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 o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higijeni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hrane</a:t>
          </a:r>
          <a:endParaRPr lang="bs-Latn-BA" sz="1000" b="0" dirty="0">
            <a:solidFill>
              <a:schemeClr val="bg1"/>
            </a:solidFill>
            <a:latin typeface="Arial Narrow" pitchFamily="34" charset="0"/>
          </a:endParaRPr>
        </a:p>
      </dgm:t>
    </dgm:pt>
    <dgm:pt modelId="{6A8EA127-C2E9-46B2-AE43-7EC519E7F010}" type="parTrans" cxnId="{2107F159-266B-42A8-BF82-749C57E110C2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AB448C3D-7808-4B1F-AE3C-5FBD8CEF30FA}" type="sibTrans" cxnId="{2107F159-266B-42A8-BF82-749C57E110C2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5450CA51-BD7D-4B7B-B72A-06C6AA444D02}">
      <dgm:prSet phldrT="[Text]" custT="1"/>
      <dgm:spPr/>
      <dgm:t>
        <a:bodyPr/>
        <a:lstStyle/>
        <a:p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Uredba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(EZ) br. 1005/2009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Europskog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parlamenta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Vijeća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o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tvarima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koje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oštećuju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ozonski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sloj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(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preinaka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)  </a:t>
          </a:r>
        </a:p>
        <a:p>
          <a:r>
            <a:rPr lang="bs-Latn-BA" sz="1000" b="0" baseline="0" dirty="0" smtClean="0">
              <a:solidFill>
                <a:schemeClr val="bg1"/>
              </a:solidFill>
              <a:latin typeface="Arial Narrow" pitchFamily="34" charset="0"/>
            </a:rPr>
            <a:t>Direktiva 2001/81/EZ Europskog parlamenta i Vijeća o nacionalnim gornjim granicama emisije za određene onečišćujuće tvari</a:t>
          </a:r>
          <a:endParaRPr lang="en-US" sz="1000" b="0" baseline="0" dirty="0" smtClean="0">
            <a:solidFill>
              <a:schemeClr val="bg1"/>
            </a:solidFill>
            <a:latin typeface="Arial Narrow" pitchFamily="34" charset="0"/>
          </a:endParaRPr>
        </a:p>
        <a:p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Direktiva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2010/75/EZ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Europskog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parlamenta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Vijeća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o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industrijskim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emisijama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(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integrirano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sprečavanje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kontrola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baseline="0" dirty="0" err="1" smtClean="0">
              <a:solidFill>
                <a:schemeClr val="bg1"/>
              </a:solidFill>
              <a:latin typeface="Arial Narrow" pitchFamily="34" charset="0"/>
            </a:rPr>
            <a:t>onečišćenja</a:t>
          </a:r>
          <a:r>
            <a:rPr lang="en-US" sz="1000" b="0" baseline="0" dirty="0" smtClean="0">
              <a:solidFill>
                <a:schemeClr val="bg1"/>
              </a:solidFill>
              <a:latin typeface="Arial Narrow" pitchFamily="34" charset="0"/>
            </a:rPr>
            <a:t>) </a:t>
          </a:r>
          <a:endParaRPr lang="bs-Latn-BA" sz="1000" b="0" dirty="0">
            <a:solidFill>
              <a:schemeClr val="bg1"/>
            </a:solidFill>
            <a:latin typeface="Arial Narrow" pitchFamily="34" charset="0"/>
          </a:endParaRPr>
        </a:p>
      </dgm:t>
    </dgm:pt>
    <dgm:pt modelId="{37BDD064-E4D3-4372-86FF-61C8BC9B5F07}" type="par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CF256328-F05F-4C8C-80DE-F99ED5154982}" type="sibTrans" cxnId="{DCBF6E4A-C53E-4CA8-8F87-21FA65F0F7B3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E7AFE989-A2DE-416F-81D6-8542DB2CB363}">
      <dgm:prSet phldrT="[Text]" custT="1"/>
      <dgm:spPr/>
      <dgm:t>
        <a:bodyPr/>
        <a:lstStyle/>
        <a:p>
          <a:r>
            <a:rPr lang="en-US" sz="1000" b="0" baseline="0" dirty="0" smtClean="0">
              <a:solidFill>
                <a:schemeClr val="bg1"/>
              </a:solidFill>
              <a:latin typeface="Arial" pitchFamily="34" charset="0"/>
            </a:rPr>
            <a:t> </a:t>
          </a:r>
        </a:p>
        <a:p>
          <a:r>
            <a:rPr lang="bs-Latn-BA" sz="1000" dirty="0" smtClean="0">
              <a:latin typeface="Arial Narrow" pitchFamily="34" charset="0"/>
            </a:rPr>
            <a:t>Direktiva 2014/35/EU o usklađivanju zakonodavstava država članica u odnosu na stavljanje na raspolaganje na tržištu električne opreme namijenjene za upotrebu unutar određenih naponskih granica</a:t>
          </a:r>
        </a:p>
        <a:p>
          <a:r>
            <a:rPr lang="bs-Latn-BA" sz="1000" dirty="0" smtClean="0">
              <a:latin typeface="Arial Narrow" pitchFamily="34" charset="0"/>
            </a:rPr>
            <a:t>Direktiva</a:t>
          </a:r>
          <a:r>
            <a:rPr lang="en-US" sz="1000" dirty="0" smtClean="0">
              <a:latin typeface="Arial Narrow" pitchFamily="34" charset="0"/>
            </a:rPr>
            <a:t> 2006/42/EZ o </a:t>
          </a:r>
          <a:r>
            <a:rPr lang="bs-Latn-BA" sz="1000" dirty="0" smtClean="0">
              <a:latin typeface="Arial Narrow" pitchFamily="34" charset="0"/>
            </a:rPr>
            <a:t>strojevima i </a:t>
          </a:r>
          <a:r>
            <a:rPr lang="en-US" sz="1000" dirty="0" smtClean="0">
              <a:latin typeface="Arial Narrow" pitchFamily="34" charset="0"/>
            </a:rPr>
            <a:t>o </a:t>
          </a:r>
          <a:r>
            <a:rPr lang="bs-Latn-BA" sz="1000" dirty="0" smtClean="0">
              <a:latin typeface="Arial Narrow" pitchFamily="34" charset="0"/>
            </a:rPr>
            <a:t>izmjeni Direktiv</a:t>
          </a:r>
          <a:r>
            <a:rPr lang="en-US" sz="1000" dirty="0" smtClean="0">
              <a:latin typeface="Arial Narrow" pitchFamily="34" charset="0"/>
            </a:rPr>
            <a:t>e 95/16/EZ </a:t>
          </a:r>
          <a:endParaRPr lang="bs-Latn-BA" sz="1000" dirty="0" smtClean="0">
            <a:latin typeface="Arial Narrow" pitchFamily="34" charset="0"/>
          </a:endParaRPr>
        </a:p>
        <a:p>
          <a:r>
            <a:rPr lang="bs-Latn-BA" sz="1000" dirty="0" smtClean="0">
              <a:latin typeface="Arial Narrow" pitchFamily="34" charset="0"/>
            </a:rPr>
            <a:t>Direktiva 2014/30/EZ o usklađivanju zakonodavstava država članica u odosu na elektromagnetsku kompatibilnost</a:t>
          </a:r>
          <a:endParaRPr lang="bs-Latn-BA" sz="1000" b="0" dirty="0" smtClean="0">
            <a:solidFill>
              <a:schemeClr val="bg1"/>
            </a:solidFill>
            <a:latin typeface="Arial Narrow" pitchFamily="34" charset="0"/>
          </a:endParaRPr>
        </a:p>
      </dgm:t>
    </dgm:pt>
    <dgm:pt modelId="{238B8899-D7A3-4E28-A7F0-69559D20A215}" type="sib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F7CF9CB2-A578-4D21-8A44-352FE70C6810}" type="parTrans" cxnId="{0C71572F-6399-4E31-9B72-546B290B833C}">
      <dgm:prSet/>
      <dgm:spPr/>
      <dgm:t>
        <a:bodyPr/>
        <a:lstStyle/>
        <a:p>
          <a:endParaRPr lang="bs-Latn-BA" sz="800">
            <a:latin typeface="Arial Narrow" pitchFamily="34" charset="0"/>
          </a:endParaRPr>
        </a:p>
      </dgm:t>
    </dgm:pt>
    <dgm:pt modelId="{23995DCF-27DA-4AA5-A034-FFF1DC43FE40}" type="pres">
      <dgm:prSet presAssocID="{25254142-CC67-467C-BA15-0C561670F6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ECB34F-9D79-4713-AB25-99EBFCFC5764}" type="pres">
      <dgm:prSet presAssocID="{50253E03-A9D5-402E-B1B2-864DE51D6599}" presName="hierRoot1" presStyleCnt="0">
        <dgm:presLayoutVars>
          <dgm:hierBranch val="init"/>
        </dgm:presLayoutVars>
      </dgm:prSet>
      <dgm:spPr/>
    </dgm:pt>
    <dgm:pt modelId="{82514661-81EB-4BA4-9FF7-852BC91EFCF3}" type="pres">
      <dgm:prSet presAssocID="{50253E03-A9D5-402E-B1B2-864DE51D6599}" presName="rootComposite1" presStyleCnt="0"/>
      <dgm:spPr/>
    </dgm:pt>
    <dgm:pt modelId="{38D94330-0311-42D4-9BAB-E6DA2406F9AA}" type="pres">
      <dgm:prSet presAssocID="{50253E03-A9D5-402E-B1B2-864DE51D6599}" presName="rootText1" presStyleLbl="node0" presStyleIdx="0" presStyleCnt="1" custLinFactNeighborX="1609" custLinFactNeighborY="6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8815EE-89C1-4CF9-9024-78A01FC18ADB}" type="pres">
      <dgm:prSet presAssocID="{50253E03-A9D5-402E-B1B2-864DE51D659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A03436-3CB6-411D-9E4A-B33B24A3F596}" type="pres">
      <dgm:prSet presAssocID="{50253E03-A9D5-402E-B1B2-864DE51D6599}" presName="hierChild2" presStyleCnt="0"/>
      <dgm:spPr/>
    </dgm:pt>
    <dgm:pt modelId="{E701A129-360F-47D2-A0EF-BC4F296190AC}" type="pres">
      <dgm:prSet presAssocID="{5BA8AF9F-64BE-40EF-B00F-FC1E9645DE7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76EED32-DC80-4134-BA7E-6D68116C32B8}" type="pres">
      <dgm:prSet presAssocID="{4653D434-511C-46B3-BE79-80A3B228884A}" presName="hierRoot2" presStyleCnt="0">
        <dgm:presLayoutVars>
          <dgm:hierBranch val="init"/>
        </dgm:presLayoutVars>
      </dgm:prSet>
      <dgm:spPr/>
    </dgm:pt>
    <dgm:pt modelId="{E68D7588-711C-404C-BF4B-97BE233FF4DC}" type="pres">
      <dgm:prSet presAssocID="{4653D434-511C-46B3-BE79-80A3B228884A}" presName="rootComposite" presStyleCnt="0"/>
      <dgm:spPr/>
    </dgm:pt>
    <dgm:pt modelId="{02FD79BC-0761-4546-9E26-FAC4C59BCD77}" type="pres">
      <dgm:prSet presAssocID="{4653D434-511C-46B3-BE79-80A3B228884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C1BF1E86-E4C9-4A72-AF1F-002B199160A5}" type="pres">
      <dgm:prSet presAssocID="{4653D434-511C-46B3-BE79-80A3B228884A}" presName="rootConnector" presStyleLbl="node2" presStyleIdx="0" presStyleCnt="3"/>
      <dgm:spPr/>
      <dgm:t>
        <a:bodyPr/>
        <a:lstStyle/>
        <a:p>
          <a:endParaRPr lang="en-US"/>
        </a:p>
      </dgm:t>
    </dgm:pt>
    <dgm:pt modelId="{FA471CB5-38AF-4B94-9CB8-165A200B64AE}" type="pres">
      <dgm:prSet presAssocID="{4653D434-511C-46B3-BE79-80A3B228884A}" presName="hierChild4" presStyleCnt="0"/>
      <dgm:spPr/>
    </dgm:pt>
    <dgm:pt modelId="{B1D3DAE9-17A3-41DA-A4FF-D31213FF2C0A}" type="pres">
      <dgm:prSet presAssocID="{6A8EA127-C2E9-46B2-AE43-7EC519E7F010}" presName="Name37" presStyleLbl="parChTrans1D3" presStyleIdx="0" presStyleCnt="3"/>
      <dgm:spPr/>
      <dgm:t>
        <a:bodyPr/>
        <a:lstStyle/>
        <a:p>
          <a:endParaRPr lang="en-US"/>
        </a:p>
      </dgm:t>
    </dgm:pt>
    <dgm:pt modelId="{F810C4F2-FC41-49FF-82EB-3CBFBA5678CF}" type="pres">
      <dgm:prSet presAssocID="{6D0ABF66-5AA4-432E-97BC-E3BF79B09223}" presName="hierRoot2" presStyleCnt="0">
        <dgm:presLayoutVars>
          <dgm:hierBranch val="init"/>
        </dgm:presLayoutVars>
      </dgm:prSet>
      <dgm:spPr/>
    </dgm:pt>
    <dgm:pt modelId="{DFACF8C9-14D5-4F25-A5D5-417DE97CA3A8}" type="pres">
      <dgm:prSet presAssocID="{6D0ABF66-5AA4-432E-97BC-E3BF79B09223}" presName="rootComposite" presStyleCnt="0"/>
      <dgm:spPr/>
    </dgm:pt>
    <dgm:pt modelId="{7FF8D03A-587F-46B6-81CF-6675E3841179}" type="pres">
      <dgm:prSet presAssocID="{6D0ABF66-5AA4-432E-97BC-E3BF79B09223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2392A987-B97A-4501-8982-EA8FB71DF945}" type="pres">
      <dgm:prSet presAssocID="{6D0ABF66-5AA4-432E-97BC-E3BF79B09223}" presName="rootConnector" presStyleLbl="node3" presStyleIdx="0" presStyleCnt="3"/>
      <dgm:spPr/>
      <dgm:t>
        <a:bodyPr/>
        <a:lstStyle/>
        <a:p>
          <a:endParaRPr lang="en-US"/>
        </a:p>
      </dgm:t>
    </dgm:pt>
    <dgm:pt modelId="{B316AD93-BC34-4C35-8A2C-09BBBAA47CB7}" type="pres">
      <dgm:prSet presAssocID="{6D0ABF66-5AA4-432E-97BC-E3BF79B09223}" presName="hierChild4" presStyleCnt="0"/>
      <dgm:spPr/>
    </dgm:pt>
    <dgm:pt modelId="{56338ED8-97B0-4E79-AD31-0BE3DCEC783B}" type="pres">
      <dgm:prSet presAssocID="{6D0ABF66-5AA4-432E-97BC-E3BF79B09223}" presName="hierChild5" presStyleCnt="0"/>
      <dgm:spPr/>
    </dgm:pt>
    <dgm:pt modelId="{B57CD1E2-331A-4113-A2DD-6C53F3F9B733}" type="pres">
      <dgm:prSet presAssocID="{4653D434-511C-46B3-BE79-80A3B228884A}" presName="hierChild5" presStyleCnt="0"/>
      <dgm:spPr/>
    </dgm:pt>
    <dgm:pt modelId="{473397B7-9D98-47FB-9FA2-3CDEDD8AC080}" type="pres">
      <dgm:prSet presAssocID="{0026EEF1-F535-4558-889F-3D419FE3F93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F4A4FFB-9BCB-40E8-8243-8ADC5E9EC0A7}" type="pres">
      <dgm:prSet presAssocID="{41CF4E0D-42EC-491B-9262-8E33F4BDD672}" presName="hierRoot2" presStyleCnt="0">
        <dgm:presLayoutVars>
          <dgm:hierBranch val="init"/>
        </dgm:presLayoutVars>
      </dgm:prSet>
      <dgm:spPr/>
    </dgm:pt>
    <dgm:pt modelId="{BC7FAE4B-881A-46F6-8923-77D9D0494E4D}" type="pres">
      <dgm:prSet presAssocID="{41CF4E0D-42EC-491B-9262-8E33F4BDD672}" presName="rootComposite" presStyleCnt="0"/>
      <dgm:spPr/>
    </dgm:pt>
    <dgm:pt modelId="{2797BB21-A686-4B15-A85F-7A1B563ADF73}" type="pres">
      <dgm:prSet presAssocID="{41CF4E0D-42EC-491B-9262-8E33F4BDD67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47CEA4-A348-4A60-9E87-31FA4D2496BB}" type="pres">
      <dgm:prSet presAssocID="{41CF4E0D-42EC-491B-9262-8E33F4BDD672}" presName="rootConnector" presStyleLbl="node2" presStyleIdx="1" presStyleCnt="3"/>
      <dgm:spPr/>
      <dgm:t>
        <a:bodyPr/>
        <a:lstStyle/>
        <a:p>
          <a:endParaRPr lang="en-US"/>
        </a:p>
      </dgm:t>
    </dgm:pt>
    <dgm:pt modelId="{5A9500EB-3230-4FB3-BC44-FDC46E463F08}" type="pres">
      <dgm:prSet presAssocID="{41CF4E0D-42EC-491B-9262-8E33F4BDD672}" presName="hierChild4" presStyleCnt="0"/>
      <dgm:spPr/>
    </dgm:pt>
    <dgm:pt modelId="{80C60242-0155-4368-91F0-50B9097DEB15}" type="pres">
      <dgm:prSet presAssocID="{37BDD064-E4D3-4372-86FF-61C8BC9B5F07}" presName="Name37" presStyleLbl="parChTrans1D3" presStyleIdx="1" presStyleCnt="3"/>
      <dgm:spPr/>
      <dgm:t>
        <a:bodyPr/>
        <a:lstStyle/>
        <a:p>
          <a:endParaRPr lang="en-US"/>
        </a:p>
      </dgm:t>
    </dgm:pt>
    <dgm:pt modelId="{BBDA0F44-7453-40BA-811A-FCCAC9AABD55}" type="pres">
      <dgm:prSet presAssocID="{5450CA51-BD7D-4B7B-B72A-06C6AA444D02}" presName="hierRoot2" presStyleCnt="0">
        <dgm:presLayoutVars>
          <dgm:hierBranch val="init"/>
        </dgm:presLayoutVars>
      </dgm:prSet>
      <dgm:spPr/>
    </dgm:pt>
    <dgm:pt modelId="{83C7AEEF-E214-47D1-AAB0-D29A448001C6}" type="pres">
      <dgm:prSet presAssocID="{5450CA51-BD7D-4B7B-B72A-06C6AA444D02}" presName="rootComposite" presStyleCnt="0"/>
      <dgm:spPr/>
    </dgm:pt>
    <dgm:pt modelId="{EA8BAA4E-9B8E-4675-883A-82B4AB1D2FE4}" type="pres">
      <dgm:prSet presAssocID="{5450CA51-BD7D-4B7B-B72A-06C6AA444D02}" presName="rootText" presStyleLbl="node3" presStyleIdx="1" presStyleCnt="3" custScaleX="111059" custScaleY="160799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B601BF69-4ECA-4CC4-8E47-A2810DA020B2}" type="pres">
      <dgm:prSet presAssocID="{5450CA51-BD7D-4B7B-B72A-06C6AA444D02}" presName="rootConnector" presStyleLbl="node3" presStyleIdx="1" presStyleCnt="3"/>
      <dgm:spPr/>
      <dgm:t>
        <a:bodyPr/>
        <a:lstStyle/>
        <a:p>
          <a:endParaRPr lang="en-US"/>
        </a:p>
      </dgm:t>
    </dgm:pt>
    <dgm:pt modelId="{438D3F20-5354-4BF4-9DDB-84ECF4F14E7D}" type="pres">
      <dgm:prSet presAssocID="{5450CA51-BD7D-4B7B-B72A-06C6AA444D02}" presName="hierChild4" presStyleCnt="0"/>
      <dgm:spPr/>
    </dgm:pt>
    <dgm:pt modelId="{89183052-21E0-4123-8304-77884CB734A6}" type="pres">
      <dgm:prSet presAssocID="{5450CA51-BD7D-4B7B-B72A-06C6AA444D02}" presName="hierChild5" presStyleCnt="0"/>
      <dgm:spPr/>
    </dgm:pt>
    <dgm:pt modelId="{0313077C-7B73-4230-B2F8-14C103267C16}" type="pres">
      <dgm:prSet presAssocID="{41CF4E0D-42EC-491B-9262-8E33F4BDD672}" presName="hierChild5" presStyleCnt="0"/>
      <dgm:spPr/>
    </dgm:pt>
    <dgm:pt modelId="{524F1D8D-9B16-4630-87E5-C7B379FD2CE0}" type="pres">
      <dgm:prSet presAssocID="{663C5BD7-41B8-4FEA-850B-A97CB6968DD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E02B569-5B95-4EE5-B864-26C2037666C2}" type="pres">
      <dgm:prSet presAssocID="{AF2F8782-E530-4FAE-9F57-AFE9D05FF967}" presName="hierRoot2" presStyleCnt="0">
        <dgm:presLayoutVars>
          <dgm:hierBranch val="init"/>
        </dgm:presLayoutVars>
      </dgm:prSet>
      <dgm:spPr/>
    </dgm:pt>
    <dgm:pt modelId="{F183638E-FFA2-4598-9807-18442D575E3C}" type="pres">
      <dgm:prSet presAssocID="{AF2F8782-E530-4FAE-9F57-AFE9D05FF967}" presName="rootComposite" presStyleCnt="0"/>
      <dgm:spPr/>
    </dgm:pt>
    <dgm:pt modelId="{8D0F48DE-3F33-4EAD-8F80-B65664F2398D}" type="pres">
      <dgm:prSet presAssocID="{AF2F8782-E530-4FAE-9F57-AFE9D05FF96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E8F09-43AA-4FED-A1A4-E1AFE2B73454}" type="pres">
      <dgm:prSet presAssocID="{AF2F8782-E530-4FAE-9F57-AFE9D05FF967}" presName="rootConnector" presStyleLbl="node2" presStyleIdx="2" presStyleCnt="3"/>
      <dgm:spPr/>
      <dgm:t>
        <a:bodyPr/>
        <a:lstStyle/>
        <a:p>
          <a:endParaRPr lang="en-US"/>
        </a:p>
      </dgm:t>
    </dgm:pt>
    <dgm:pt modelId="{A0607793-C533-4B21-A95D-3CC8DADA00FB}" type="pres">
      <dgm:prSet presAssocID="{AF2F8782-E530-4FAE-9F57-AFE9D05FF967}" presName="hierChild4" presStyleCnt="0"/>
      <dgm:spPr/>
    </dgm:pt>
    <dgm:pt modelId="{18C91E92-9625-4465-A061-275362879B2E}" type="pres">
      <dgm:prSet presAssocID="{F7CF9CB2-A578-4D21-8A44-352FE70C6810}" presName="Name37" presStyleLbl="parChTrans1D3" presStyleIdx="2" presStyleCnt="3"/>
      <dgm:spPr/>
      <dgm:t>
        <a:bodyPr/>
        <a:lstStyle/>
        <a:p>
          <a:endParaRPr lang="en-US"/>
        </a:p>
      </dgm:t>
    </dgm:pt>
    <dgm:pt modelId="{DC8ADD96-5CE4-4786-8280-5CD1A42122FC}" type="pres">
      <dgm:prSet presAssocID="{E7AFE989-A2DE-416F-81D6-8542DB2CB363}" presName="hierRoot2" presStyleCnt="0">
        <dgm:presLayoutVars>
          <dgm:hierBranch val="init"/>
        </dgm:presLayoutVars>
      </dgm:prSet>
      <dgm:spPr/>
    </dgm:pt>
    <dgm:pt modelId="{A93922FB-F73B-41CE-ABE6-95187B3CA2BC}" type="pres">
      <dgm:prSet presAssocID="{E7AFE989-A2DE-416F-81D6-8542DB2CB363}" presName="rootComposite" presStyleCnt="0"/>
      <dgm:spPr/>
    </dgm:pt>
    <dgm:pt modelId="{B2C788AA-831A-421F-8E13-566BE33308E0}" type="pres">
      <dgm:prSet presAssocID="{E7AFE989-A2DE-416F-81D6-8542DB2CB363}" presName="rootText" presStyleLbl="node3" presStyleIdx="2" presStyleCnt="3" custScaleX="110161" custScaleY="173255">
        <dgm:presLayoutVars>
          <dgm:chPref val="3"/>
        </dgm:presLayoutVars>
      </dgm:prSet>
      <dgm:spPr/>
      <dgm:t>
        <a:bodyPr/>
        <a:lstStyle/>
        <a:p>
          <a:endParaRPr lang="bs-Latn-BA"/>
        </a:p>
      </dgm:t>
    </dgm:pt>
    <dgm:pt modelId="{713FD76D-AF8B-4A0F-8FE7-61B2BE08F114}" type="pres">
      <dgm:prSet presAssocID="{E7AFE989-A2DE-416F-81D6-8542DB2CB363}" presName="rootConnector" presStyleLbl="node3" presStyleIdx="2" presStyleCnt="3"/>
      <dgm:spPr/>
      <dgm:t>
        <a:bodyPr/>
        <a:lstStyle/>
        <a:p>
          <a:endParaRPr lang="en-US"/>
        </a:p>
      </dgm:t>
    </dgm:pt>
    <dgm:pt modelId="{4681CB7D-98B1-425D-BB37-079F26266547}" type="pres">
      <dgm:prSet presAssocID="{E7AFE989-A2DE-416F-81D6-8542DB2CB363}" presName="hierChild4" presStyleCnt="0"/>
      <dgm:spPr/>
    </dgm:pt>
    <dgm:pt modelId="{FB2544E9-441A-4194-A9FF-9D86689FA0BD}" type="pres">
      <dgm:prSet presAssocID="{E7AFE989-A2DE-416F-81D6-8542DB2CB363}" presName="hierChild5" presStyleCnt="0"/>
      <dgm:spPr/>
    </dgm:pt>
    <dgm:pt modelId="{E47AE3D0-BA75-4DF3-BD0A-55F3F0B9B619}" type="pres">
      <dgm:prSet presAssocID="{AF2F8782-E530-4FAE-9F57-AFE9D05FF967}" presName="hierChild5" presStyleCnt="0"/>
      <dgm:spPr/>
    </dgm:pt>
    <dgm:pt modelId="{599DA815-AD1C-4DB7-9E21-6DFE0450E1A7}" type="pres">
      <dgm:prSet presAssocID="{50253E03-A9D5-402E-B1B2-864DE51D6599}" presName="hierChild3" presStyleCnt="0"/>
      <dgm:spPr/>
    </dgm:pt>
  </dgm:ptLst>
  <dgm:cxnLst>
    <dgm:cxn modelId="{1C8FF893-0243-4E75-8D8D-7F2FCDE607F8}" srcId="{50253E03-A9D5-402E-B1B2-864DE51D6599}" destId="{41CF4E0D-42EC-491B-9262-8E33F4BDD672}" srcOrd="1" destOrd="0" parTransId="{0026EEF1-F535-4558-889F-3D419FE3F934}" sibTransId="{34785B50-AA55-49F4-9CF4-102AFE13EDC8}"/>
    <dgm:cxn modelId="{A02749CF-9762-4530-988D-2A0FBB7529C4}" type="presOf" srcId="{6D0ABF66-5AA4-432E-97BC-E3BF79B09223}" destId="{2392A987-B97A-4501-8982-EA8FB71DF945}" srcOrd="1" destOrd="0" presId="urn:microsoft.com/office/officeart/2005/8/layout/orgChart1"/>
    <dgm:cxn modelId="{747FC283-E02C-4DBA-8762-3A979C5326B9}" type="presOf" srcId="{41CF4E0D-42EC-491B-9262-8E33F4BDD672}" destId="{BB47CEA4-A348-4A60-9E87-31FA4D2496BB}" srcOrd="1" destOrd="0" presId="urn:microsoft.com/office/officeart/2005/8/layout/orgChart1"/>
    <dgm:cxn modelId="{7DAC3754-CA09-43E4-8620-AFE2F50F4D94}" type="presOf" srcId="{50253E03-A9D5-402E-B1B2-864DE51D6599}" destId="{FC8815EE-89C1-4CF9-9024-78A01FC18ADB}" srcOrd="1" destOrd="0" presId="urn:microsoft.com/office/officeart/2005/8/layout/orgChart1"/>
    <dgm:cxn modelId="{631FFDFA-AD44-48FE-A8D7-EBAF98AF8549}" type="presOf" srcId="{6D0ABF66-5AA4-432E-97BC-E3BF79B09223}" destId="{7FF8D03A-587F-46B6-81CF-6675E3841179}" srcOrd="0" destOrd="0" presId="urn:microsoft.com/office/officeart/2005/8/layout/orgChart1"/>
    <dgm:cxn modelId="{BC3165B2-1B60-411F-822C-52F02C8DC958}" type="presOf" srcId="{4653D434-511C-46B3-BE79-80A3B228884A}" destId="{C1BF1E86-E4C9-4A72-AF1F-002B199160A5}" srcOrd="1" destOrd="0" presId="urn:microsoft.com/office/officeart/2005/8/layout/orgChart1"/>
    <dgm:cxn modelId="{B0946274-039E-4BF3-A198-61B33A820C4B}" type="presOf" srcId="{37BDD064-E4D3-4372-86FF-61C8BC9B5F07}" destId="{80C60242-0155-4368-91F0-50B9097DEB15}" srcOrd="0" destOrd="0" presId="urn:microsoft.com/office/officeart/2005/8/layout/orgChart1"/>
    <dgm:cxn modelId="{971F30D8-69B6-416B-A5BA-7FCD0D676366}" type="presOf" srcId="{4653D434-511C-46B3-BE79-80A3B228884A}" destId="{02FD79BC-0761-4546-9E26-FAC4C59BCD77}" srcOrd="0" destOrd="0" presId="urn:microsoft.com/office/officeart/2005/8/layout/orgChart1"/>
    <dgm:cxn modelId="{46550D53-8236-40F1-B50D-364A16E686C9}" type="presOf" srcId="{AF2F8782-E530-4FAE-9F57-AFE9D05FF967}" destId="{C0EE8F09-43AA-4FED-A1A4-E1AFE2B73454}" srcOrd="1" destOrd="0" presId="urn:microsoft.com/office/officeart/2005/8/layout/orgChart1"/>
    <dgm:cxn modelId="{236FE290-2985-4FC0-B623-2CDDC9506C56}" type="presOf" srcId="{E7AFE989-A2DE-416F-81D6-8542DB2CB363}" destId="{B2C788AA-831A-421F-8E13-566BE33308E0}" srcOrd="0" destOrd="0" presId="urn:microsoft.com/office/officeart/2005/8/layout/orgChart1"/>
    <dgm:cxn modelId="{DCBF6E4A-C53E-4CA8-8F87-21FA65F0F7B3}" srcId="{41CF4E0D-42EC-491B-9262-8E33F4BDD672}" destId="{5450CA51-BD7D-4B7B-B72A-06C6AA444D02}" srcOrd="0" destOrd="0" parTransId="{37BDD064-E4D3-4372-86FF-61C8BC9B5F07}" sibTransId="{CF256328-F05F-4C8C-80DE-F99ED5154982}"/>
    <dgm:cxn modelId="{E550D19A-A3AE-437C-8494-067B2910D7C4}" srcId="{50253E03-A9D5-402E-B1B2-864DE51D6599}" destId="{4653D434-511C-46B3-BE79-80A3B228884A}" srcOrd="0" destOrd="0" parTransId="{5BA8AF9F-64BE-40EF-B00F-FC1E9645DE75}" sibTransId="{EC6E4EFA-ADA3-404F-A0EB-5E033289652B}"/>
    <dgm:cxn modelId="{2107F159-266B-42A8-BF82-749C57E110C2}" srcId="{4653D434-511C-46B3-BE79-80A3B228884A}" destId="{6D0ABF66-5AA4-432E-97BC-E3BF79B09223}" srcOrd="0" destOrd="0" parTransId="{6A8EA127-C2E9-46B2-AE43-7EC519E7F010}" sibTransId="{AB448C3D-7808-4B1F-AE3C-5FBD8CEF30FA}"/>
    <dgm:cxn modelId="{1B80627A-A9AA-4FA2-9211-5B9EDD5B132F}" srcId="{50253E03-A9D5-402E-B1B2-864DE51D6599}" destId="{AF2F8782-E530-4FAE-9F57-AFE9D05FF967}" srcOrd="2" destOrd="0" parTransId="{663C5BD7-41B8-4FEA-850B-A97CB6968DD1}" sibTransId="{43AA137D-1EA0-4B95-AA0F-2259E1A0A6C6}"/>
    <dgm:cxn modelId="{57DE654B-3050-4E07-AA3D-899DDEC6D1F5}" type="presOf" srcId="{50253E03-A9D5-402E-B1B2-864DE51D6599}" destId="{38D94330-0311-42D4-9BAB-E6DA2406F9AA}" srcOrd="0" destOrd="0" presId="urn:microsoft.com/office/officeart/2005/8/layout/orgChart1"/>
    <dgm:cxn modelId="{C9B7ABC8-471F-494C-BD05-DA3AE05DE4C5}" type="presOf" srcId="{5450CA51-BD7D-4B7B-B72A-06C6AA444D02}" destId="{EA8BAA4E-9B8E-4675-883A-82B4AB1D2FE4}" srcOrd="0" destOrd="0" presId="urn:microsoft.com/office/officeart/2005/8/layout/orgChart1"/>
    <dgm:cxn modelId="{9AA11407-460B-4E67-BE5A-3A34B47D4B9B}" type="presOf" srcId="{F7CF9CB2-A578-4D21-8A44-352FE70C6810}" destId="{18C91E92-9625-4465-A061-275362879B2E}" srcOrd="0" destOrd="0" presId="urn:microsoft.com/office/officeart/2005/8/layout/orgChart1"/>
    <dgm:cxn modelId="{A2D7EA1A-B973-453C-B3A0-56493C434EB6}" type="presOf" srcId="{5BA8AF9F-64BE-40EF-B00F-FC1E9645DE75}" destId="{E701A129-360F-47D2-A0EF-BC4F296190AC}" srcOrd="0" destOrd="0" presId="urn:microsoft.com/office/officeart/2005/8/layout/orgChart1"/>
    <dgm:cxn modelId="{24FFF5D1-D798-43B5-81A2-1ECC2E8D2C90}" type="presOf" srcId="{5450CA51-BD7D-4B7B-B72A-06C6AA444D02}" destId="{B601BF69-4ECA-4CC4-8E47-A2810DA020B2}" srcOrd="1" destOrd="0" presId="urn:microsoft.com/office/officeart/2005/8/layout/orgChart1"/>
    <dgm:cxn modelId="{E5D98214-43EC-400A-96EB-BAB60A2F8B45}" type="presOf" srcId="{E7AFE989-A2DE-416F-81D6-8542DB2CB363}" destId="{713FD76D-AF8B-4A0F-8FE7-61B2BE08F114}" srcOrd="1" destOrd="0" presId="urn:microsoft.com/office/officeart/2005/8/layout/orgChart1"/>
    <dgm:cxn modelId="{2F75925F-A12E-4E37-ABF7-7F4223830FBB}" type="presOf" srcId="{41CF4E0D-42EC-491B-9262-8E33F4BDD672}" destId="{2797BB21-A686-4B15-A85F-7A1B563ADF73}" srcOrd="0" destOrd="0" presId="urn:microsoft.com/office/officeart/2005/8/layout/orgChart1"/>
    <dgm:cxn modelId="{DD0402A5-DC96-419B-97A2-72CA77101FFF}" srcId="{25254142-CC67-467C-BA15-0C561670F6EE}" destId="{50253E03-A9D5-402E-B1B2-864DE51D6599}" srcOrd="0" destOrd="0" parTransId="{FD8C905A-B707-4188-A6DA-ABB2976B6B36}" sibTransId="{319C820D-8FA0-4A1D-8C52-B64E2D2D45A6}"/>
    <dgm:cxn modelId="{92FFA30B-15B4-4271-A9B4-2EF0154A0ECB}" type="presOf" srcId="{6A8EA127-C2E9-46B2-AE43-7EC519E7F010}" destId="{B1D3DAE9-17A3-41DA-A4FF-D31213FF2C0A}" srcOrd="0" destOrd="0" presId="urn:microsoft.com/office/officeart/2005/8/layout/orgChart1"/>
    <dgm:cxn modelId="{0C71572F-6399-4E31-9B72-546B290B833C}" srcId="{AF2F8782-E530-4FAE-9F57-AFE9D05FF967}" destId="{E7AFE989-A2DE-416F-81D6-8542DB2CB363}" srcOrd="0" destOrd="0" parTransId="{F7CF9CB2-A578-4D21-8A44-352FE70C6810}" sibTransId="{238B8899-D7A3-4E28-A7F0-69559D20A215}"/>
    <dgm:cxn modelId="{EF3B03E3-FC2B-4717-81D0-E722F099C1CE}" type="presOf" srcId="{25254142-CC67-467C-BA15-0C561670F6EE}" destId="{23995DCF-27DA-4AA5-A034-FFF1DC43FE40}" srcOrd="0" destOrd="0" presId="urn:microsoft.com/office/officeart/2005/8/layout/orgChart1"/>
    <dgm:cxn modelId="{D598E9EC-7084-40FD-8D51-FB43DC1AAD83}" type="presOf" srcId="{663C5BD7-41B8-4FEA-850B-A97CB6968DD1}" destId="{524F1D8D-9B16-4630-87E5-C7B379FD2CE0}" srcOrd="0" destOrd="0" presId="urn:microsoft.com/office/officeart/2005/8/layout/orgChart1"/>
    <dgm:cxn modelId="{D6B12C25-BD5D-4DD3-85AB-5D6A60F0AA8B}" type="presOf" srcId="{0026EEF1-F535-4558-889F-3D419FE3F934}" destId="{473397B7-9D98-47FB-9FA2-3CDEDD8AC080}" srcOrd="0" destOrd="0" presId="urn:microsoft.com/office/officeart/2005/8/layout/orgChart1"/>
    <dgm:cxn modelId="{4C8717A0-64C2-4D67-B503-722DBCE5A333}" type="presOf" srcId="{AF2F8782-E530-4FAE-9F57-AFE9D05FF967}" destId="{8D0F48DE-3F33-4EAD-8F80-B65664F2398D}" srcOrd="0" destOrd="0" presId="urn:microsoft.com/office/officeart/2005/8/layout/orgChart1"/>
    <dgm:cxn modelId="{26A278F3-03D4-44C5-B30F-D1E4CD61139B}" type="presParOf" srcId="{23995DCF-27DA-4AA5-A034-FFF1DC43FE40}" destId="{B4ECB34F-9D79-4713-AB25-99EBFCFC5764}" srcOrd="0" destOrd="0" presId="urn:microsoft.com/office/officeart/2005/8/layout/orgChart1"/>
    <dgm:cxn modelId="{1D86331A-ED82-43AF-AA9F-BA798E877C1D}" type="presParOf" srcId="{B4ECB34F-9D79-4713-AB25-99EBFCFC5764}" destId="{82514661-81EB-4BA4-9FF7-852BC91EFCF3}" srcOrd="0" destOrd="0" presId="urn:microsoft.com/office/officeart/2005/8/layout/orgChart1"/>
    <dgm:cxn modelId="{EABEB95A-304B-4D27-AF29-209878D9909D}" type="presParOf" srcId="{82514661-81EB-4BA4-9FF7-852BC91EFCF3}" destId="{38D94330-0311-42D4-9BAB-E6DA2406F9AA}" srcOrd="0" destOrd="0" presId="urn:microsoft.com/office/officeart/2005/8/layout/orgChart1"/>
    <dgm:cxn modelId="{677814DA-9F3C-4228-8825-02C56CC5DDA7}" type="presParOf" srcId="{82514661-81EB-4BA4-9FF7-852BC91EFCF3}" destId="{FC8815EE-89C1-4CF9-9024-78A01FC18ADB}" srcOrd="1" destOrd="0" presId="urn:microsoft.com/office/officeart/2005/8/layout/orgChart1"/>
    <dgm:cxn modelId="{5A5F424B-405E-4FE9-90CA-763CB62D2548}" type="presParOf" srcId="{B4ECB34F-9D79-4713-AB25-99EBFCFC5764}" destId="{E3A03436-3CB6-411D-9E4A-B33B24A3F596}" srcOrd="1" destOrd="0" presId="urn:microsoft.com/office/officeart/2005/8/layout/orgChart1"/>
    <dgm:cxn modelId="{25F555DC-504B-41F9-8014-B6BE405AB845}" type="presParOf" srcId="{E3A03436-3CB6-411D-9E4A-B33B24A3F596}" destId="{E701A129-360F-47D2-A0EF-BC4F296190AC}" srcOrd="0" destOrd="0" presId="urn:microsoft.com/office/officeart/2005/8/layout/orgChart1"/>
    <dgm:cxn modelId="{C3DD888F-455E-4002-B09E-F29ABDADDDA6}" type="presParOf" srcId="{E3A03436-3CB6-411D-9E4A-B33B24A3F596}" destId="{476EED32-DC80-4134-BA7E-6D68116C32B8}" srcOrd="1" destOrd="0" presId="urn:microsoft.com/office/officeart/2005/8/layout/orgChart1"/>
    <dgm:cxn modelId="{23A10F71-5D85-4961-9D68-34C6E3025106}" type="presParOf" srcId="{476EED32-DC80-4134-BA7E-6D68116C32B8}" destId="{E68D7588-711C-404C-BF4B-97BE233FF4DC}" srcOrd="0" destOrd="0" presId="urn:microsoft.com/office/officeart/2005/8/layout/orgChart1"/>
    <dgm:cxn modelId="{460B5CB7-8724-40D6-8B18-F894E4BCC97E}" type="presParOf" srcId="{E68D7588-711C-404C-BF4B-97BE233FF4DC}" destId="{02FD79BC-0761-4546-9E26-FAC4C59BCD77}" srcOrd="0" destOrd="0" presId="urn:microsoft.com/office/officeart/2005/8/layout/orgChart1"/>
    <dgm:cxn modelId="{5CBF3A44-56AB-4570-B2B5-B5F1E57E516E}" type="presParOf" srcId="{E68D7588-711C-404C-BF4B-97BE233FF4DC}" destId="{C1BF1E86-E4C9-4A72-AF1F-002B199160A5}" srcOrd="1" destOrd="0" presId="urn:microsoft.com/office/officeart/2005/8/layout/orgChart1"/>
    <dgm:cxn modelId="{28EEA55B-EB6C-4FEA-8296-768C4A31729C}" type="presParOf" srcId="{476EED32-DC80-4134-BA7E-6D68116C32B8}" destId="{FA471CB5-38AF-4B94-9CB8-165A200B64AE}" srcOrd="1" destOrd="0" presId="urn:microsoft.com/office/officeart/2005/8/layout/orgChart1"/>
    <dgm:cxn modelId="{1A9323B3-78C5-4408-B09D-6DFE883AB3FE}" type="presParOf" srcId="{FA471CB5-38AF-4B94-9CB8-165A200B64AE}" destId="{B1D3DAE9-17A3-41DA-A4FF-D31213FF2C0A}" srcOrd="0" destOrd="0" presId="urn:microsoft.com/office/officeart/2005/8/layout/orgChart1"/>
    <dgm:cxn modelId="{DF47D188-481C-404C-A84F-8FD3CDB768CE}" type="presParOf" srcId="{FA471CB5-38AF-4B94-9CB8-165A200B64AE}" destId="{F810C4F2-FC41-49FF-82EB-3CBFBA5678CF}" srcOrd="1" destOrd="0" presId="urn:microsoft.com/office/officeart/2005/8/layout/orgChart1"/>
    <dgm:cxn modelId="{1B929EC9-86F0-4F6C-A0A5-2DA7ABF1D8CD}" type="presParOf" srcId="{F810C4F2-FC41-49FF-82EB-3CBFBA5678CF}" destId="{DFACF8C9-14D5-4F25-A5D5-417DE97CA3A8}" srcOrd="0" destOrd="0" presId="urn:microsoft.com/office/officeart/2005/8/layout/orgChart1"/>
    <dgm:cxn modelId="{1B92BD87-DE59-4A16-A793-8C013266D4F9}" type="presParOf" srcId="{DFACF8C9-14D5-4F25-A5D5-417DE97CA3A8}" destId="{7FF8D03A-587F-46B6-81CF-6675E3841179}" srcOrd="0" destOrd="0" presId="urn:microsoft.com/office/officeart/2005/8/layout/orgChart1"/>
    <dgm:cxn modelId="{84DE63D3-5767-4973-962F-C9E1C3C18D43}" type="presParOf" srcId="{DFACF8C9-14D5-4F25-A5D5-417DE97CA3A8}" destId="{2392A987-B97A-4501-8982-EA8FB71DF945}" srcOrd="1" destOrd="0" presId="urn:microsoft.com/office/officeart/2005/8/layout/orgChart1"/>
    <dgm:cxn modelId="{188655F5-75A0-417B-A3FF-D96AF3234F4B}" type="presParOf" srcId="{F810C4F2-FC41-49FF-82EB-3CBFBA5678CF}" destId="{B316AD93-BC34-4C35-8A2C-09BBBAA47CB7}" srcOrd="1" destOrd="0" presId="urn:microsoft.com/office/officeart/2005/8/layout/orgChart1"/>
    <dgm:cxn modelId="{B3F95E23-77E8-4BD9-9243-0B76A799F8BA}" type="presParOf" srcId="{F810C4F2-FC41-49FF-82EB-3CBFBA5678CF}" destId="{56338ED8-97B0-4E79-AD31-0BE3DCEC783B}" srcOrd="2" destOrd="0" presId="urn:microsoft.com/office/officeart/2005/8/layout/orgChart1"/>
    <dgm:cxn modelId="{B2DD3AA6-D599-4286-B9E8-6D36BB2D025E}" type="presParOf" srcId="{476EED32-DC80-4134-BA7E-6D68116C32B8}" destId="{B57CD1E2-331A-4113-A2DD-6C53F3F9B733}" srcOrd="2" destOrd="0" presId="urn:microsoft.com/office/officeart/2005/8/layout/orgChart1"/>
    <dgm:cxn modelId="{0E966E68-24A9-4838-853A-0FE3ABF5CEDF}" type="presParOf" srcId="{E3A03436-3CB6-411D-9E4A-B33B24A3F596}" destId="{473397B7-9D98-47FB-9FA2-3CDEDD8AC080}" srcOrd="2" destOrd="0" presId="urn:microsoft.com/office/officeart/2005/8/layout/orgChart1"/>
    <dgm:cxn modelId="{65F97C71-77D1-44D5-B9FF-12D4E17A4761}" type="presParOf" srcId="{E3A03436-3CB6-411D-9E4A-B33B24A3F596}" destId="{BF4A4FFB-9BCB-40E8-8243-8ADC5E9EC0A7}" srcOrd="3" destOrd="0" presId="urn:microsoft.com/office/officeart/2005/8/layout/orgChart1"/>
    <dgm:cxn modelId="{ED76D760-9668-4FB9-A0B3-354DFDEC7D38}" type="presParOf" srcId="{BF4A4FFB-9BCB-40E8-8243-8ADC5E9EC0A7}" destId="{BC7FAE4B-881A-46F6-8923-77D9D0494E4D}" srcOrd="0" destOrd="0" presId="urn:microsoft.com/office/officeart/2005/8/layout/orgChart1"/>
    <dgm:cxn modelId="{513BD29D-4AD0-4E91-8DC8-C5A7567D6561}" type="presParOf" srcId="{BC7FAE4B-881A-46F6-8923-77D9D0494E4D}" destId="{2797BB21-A686-4B15-A85F-7A1B563ADF73}" srcOrd="0" destOrd="0" presId="urn:microsoft.com/office/officeart/2005/8/layout/orgChart1"/>
    <dgm:cxn modelId="{227EF4A6-6589-43CC-910F-B7F7B8F4F9BE}" type="presParOf" srcId="{BC7FAE4B-881A-46F6-8923-77D9D0494E4D}" destId="{BB47CEA4-A348-4A60-9E87-31FA4D2496BB}" srcOrd="1" destOrd="0" presId="urn:microsoft.com/office/officeart/2005/8/layout/orgChart1"/>
    <dgm:cxn modelId="{E87ADA16-A594-4AA8-86E1-53BBDC5978A2}" type="presParOf" srcId="{BF4A4FFB-9BCB-40E8-8243-8ADC5E9EC0A7}" destId="{5A9500EB-3230-4FB3-BC44-FDC46E463F08}" srcOrd="1" destOrd="0" presId="urn:microsoft.com/office/officeart/2005/8/layout/orgChart1"/>
    <dgm:cxn modelId="{673DAA27-A33B-4878-8AA7-A265123FF55B}" type="presParOf" srcId="{5A9500EB-3230-4FB3-BC44-FDC46E463F08}" destId="{80C60242-0155-4368-91F0-50B9097DEB15}" srcOrd="0" destOrd="0" presId="urn:microsoft.com/office/officeart/2005/8/layout/orgChart1"/>
    <dgm:cxn modelId="{6FA1FF49-D114-4338-B2E5-092AE0042E85}" type="presParOf" srcId="{5A9500EB-3230-4FB3-BC44-FDC46E463F08}" destId="{BBDA0F44-7453-40BA-811A-FCCAC9AABD55}" srcOrd="1" destOrd="0" presId="urn:microsoft.com/office/officeart/2005/8/layout/orgChart1"/>
    <dgm:cxn modelId="{A16A3943-0A75-438E-B3B8-13450F2351B4}" type="presParOf" srcId="{BBDA0F44-7453-40BA-811A-FCCAC9AABD55}" destId="{83C7AEEF-E214-47D1-AAB0-D29A448001C6}" srcOrd="0" destOrd="0" presId="urn:microsoft.com/office/officeart/2005/8/layout/orgChart1"/>
    <dgm:cxn modelId="{749F27B5-D177-48C8-A9A8-D9590C720758}" type="presParOf" srcId="{83C7AEEF-E214-47D1-AAB0-D29A448001C6}" destId="{EA8BAA4E-9B8E-4675-883A-82B4AB1D2FE4}" srcOrd="0" destOrd="0" presId="urn:microsoft.com/office/officeart/2005/8/layout/orgChart1"/>
    <dgm:cxn modelId="{C08948C6-7F76-4480-ADD2-DF778FCA6E32}" type="presParOf" srcId="{83C7AEEF-E214-47D1-AAB0-D29A448001C6}" destId="{B601BF69-4ECA-4CC4-8E47-A2810DA020B2}" srcOrd="1" destOrd="0" presId="urn:microsoft.com/office/officeart/2005/8/layout/orgChart1"/>
    <dgm:cxn modelId="{83794FD0-42F8-4E39-9F29-092127CEBAD7}" type="presParOf" srcId="{BBDA0F44-7453-40BA-811A-FCCAC9AABD55}" destId="{438D3F20-5354-4BF4-9DDB-84ECF4F14E7D}" srcOrd="1" destOrd="0" presId="urn:microsoft.com/office/officeart/2005/8/layout/orgChart1"/>
    <dgm:cxn modelId="{2B37966A-9E1B-4ADA-9507-E04B4B4877AF}" type="presParOf" srcId="{BBDA0F44-7453-40BA-811A-FCCAC9AABD55}" destId="{89183052-21E0-4123-8304-77884CB734A6}" srcOrd="2" destOrd="0" presId="urn:microsoft.com/office/officeart/2005/8/layout/orgChart1"/>
    <dgm:cxn modelId="{F90BE04B-3BEC-426B-8696-4D70DB531C90}" type="presParOf" srcId="{BF4A4FFB-9BCB-40E8-8243-8ADC5E9EC0A7}" destId="{0313077C-7B73-4230-B2F8-14C103267C16}" srcOrd="2" destOrd="0" presId="urn:microsoft.com/office/officeart/2005/8/layout/orgChart1"/>
    <dgm:cxn modelId="{0B583921-8D49-4E1C-91FB-662E0B47DC69}" type="presParOf" srcId="{E3A03436-3CB6-411D-9E4A-B33B24A3F596}" destId="{524F1D8D-9B16-4630-87E5-C7B379FD2CE0}" srcOrd="4" destOrd="0" presId="urn:microsoft.com/office/officeart/2005/8/layout/orgChart1"/>
    <dgm:cxn modelId="{08EB1B48-436E-4CCC-9E2B-CF055643FCC9}" type="presParOf" srcId="{E3A03436-3CB6-411D-9E4A-B33B24A3F596}" destId="{4E02B569-5B95-4EE5-B864-26C2037666C2}" srcOrd="5" destOrd="0" presId="urn:microsoft.com/office/officeart/2005/8/layout/orgChart1"/>
    <dgm:cxn modelId="{B8B708D3-C8F2-4E24-82B9-62C682A1AEF3}" type="presParOf" srcId="{4E02B569-5B95-4EE5-B864-26C2037666C2}" destId="{F183638E-FFA2-4598-9807-18442D575E3C}" srcOrd="0" destOrd="0" presId="urn:microsoft.com/office/officeart/2005/8/layout/orgChart1"/>
    <dgm:cxn modelId="{01E1C6DD-6A19-46EE-8B58-6C514BA77E92}" type="presParOf" srcId="{F183638E-FFA2-4598-9807-18442D575E3C}" destId="{8D0F48DE-3F33-4EAD-8F80-B65664F2398D}" srcOrd="0" destOrd="0" presId="urn:microsoft.com/office/officeart/2005/8/layout/orgChart1"/>
    <dgm:cxn modelId="{7AD83F4B-8823-4BD2-AAF1-B6C3F4298457}" type="presParOf" srcId="{F183638E-FFA2-4598-9807-18442D575E3C}" destId="{C0EE8F09-43AA-4FED-A1A4-E1AFE2B73454}" srcOrd="1" destOrd="0" presId="urn:microsoft.com/office/officeart/2005/8/layout/orgChart1"/>
    <dgm:cxn modelId="{4CA21265-9115-426C-B294-1E2606409D43}" type="presParOf" srcId="{4E02B569-5B95-4EE5-B864-26C2037666C2}" destId="{A0607793-C533-4B21-A95D-3CC8DADA00FB}" srcOrd="1" destOrd="0" presId="urn:microsoft.com/office/officeart/2005/8/layout/orgChart1"/>
    <dgm:cxn modelId="{14394DE8-A398-4D2B-91FF-1953E46877B4}" type="presParOf" srcId="{A0607793-C533-4B21-A95D-3CC8DADA00FB}" destId="{18C91E92-9625-4465-A061-275362879B2E}" srcOrd="0" destOrd="0" presId="urn:microsoft.com/office/officeart/2005/8/layout/orgChart1"/>
    <dgm:cxn modelId="{8DF260E0-1AAC-4C18-B0FB-5D37FE3FB30A}" type="presParOf" srcId="{A0607793-C533-4B21-A95D-3CC8DADA00FB}" destId="{DC8ADD96-5CE4-4786-8280-5CD1A42122FC}" srcOrd="1" destOrd="0" presId="urn:microsoft.com/office/officeart/2005/8/layout/orgChart1"/>
    <dgm:cxn modelId="{4CCAE9B2-F8F3-4F8F-801B-62C1826F9E65}" type="presParOf" srcId="{DC8ADD96-5CE4-4786-8280-5CD1A42122FC}" destId="{A93922FB-F73B-41CE-ABE6-95187B3CA2BC}" srcOrd="0" destOrd="0" presId="urn:microsoft.com/office/officeart/2005/8/layout/orgChart1"/>
    <dgm:cxn modelId="{80554E2D-F7F2-4111-9724-BCECB915A871}" type="presParOf" srcId="{A93922FB-F73B-41CE-ABE6-95187B3CA2BC}" destId="{B2C788AA-831A-421F-8E13-566BE33308E0}" srcOrd="0" destOrd="0" presId="urn:microsoft.com/office/officeart/2005/8/layout/orgChart1"/>
    <dgm:cxn modelId="{C17B0833-8A4B-41EA-BB1D-5196158B0D77}" type="presParOf" srcId="{A93922FB-F73B-41CE-ABE6-95187B3CA2BC}" destId="{713FD76D-AF8B-4A0F-8FE7-61B2BE08F114}" srcOrd="1" destOrd="0" presId="urn:microsoft.com/office/officeart/2005/8/layout/orgChart1"/>
    <dgm:cxn modelId="{B457A00A-1845-429D-8A98-A6C53B15E38D}" type="presParOf" srcId="{DC8ADD96-5CE4-4786-8280-5CD1A42122FC}" destId="{4681CB7D-98B1-425D-BB37-079F26266547}" srcOrd="1" destOrd="0" presId="urn:microsoft.com/office/officeart/2005/8/layout/orgChart1"/>
    <dgm:cxn modelId="{965233FA-DDB9-4280-9E6F-364983457342}" type="presParOf" srcId="{DC8ADD96-5CE4-4786-8280-5CD1A42122FC}" destId="{FB2544E9-441A-4194-A9FF-9D86689FA0BD}" srcOrd="2" destOrd="0" presId="urn:microsoft.com/office/officeart/2005/8/layout/orgChart1"/>
    <dgm:cxn modelId="{5724CC00-B90E-4FA9-A786-E7FB69982ECB}" type="presParOf" srcId="{4E02B569-5B95-4EE5-B864-26C2037666C2}" destId="{E47AE3D0-BA75-4DF3-BD0A-55F3F0B9B619}" srcOrd="2" destOrd="0" presId="urn:microsoft.com/office/officeart/2005/8/layout/orgChart1"/>
    <dgm:cxn modelId="{0AE27619-E134-46DA-A7AB-D2C1724212AA}" type="presParOf" srcId="{B4ECB34F-9D79-4713-AB25-99EBFCFC5764}" destId="{599DA815-AD1C-4DB7-9E21-6DFE0450E1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A6B366-D5A5-4F4D-9A33-4E44D40F220E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</dgm:pt>
    <dgm:pt modelId="{7557E311-FE14-4F02-A6FC-BC8436953239}">
      <dgm:prSet phldrT="[Text]"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Situacija prije investicije</a:t>
          </a:r>
          <a:endParaRPr lang="bs-Latn-BA" dirty="0">
            <a:latin typeface="Arial Narrow" pitchFamily="34" charset="0"/>
          </a:endParaRPr>
        </a:p>
      </dgm:t>
    </dgm:pt>
    <dgm:pt modelId="{D33F5ABD-C16B-48BA-9279-2AED92A0330F}" type="parTrans" cxnId="{273CCF08-497B-432E-B69E-55F1D23BD6EF}">
      <dgm:prSet/>
      <dgm:spPr/>
      <dgm:t>
        <a:bodyPr/>
        <a:lstStyle/>
        <a:p>
          <a:endParaRPr lang="bs-Latn-BA"/>
        </a:p>
      </dgm:t>
    </dgm:pt>
    <dgm:pt modelId="{A5BBA54F-5194-44DE-B1A6-B4767E542E8A}" type="sibTrans" cxnId="{273CCF08-497B-432E-B69E-55F1D23BD6EF}">
      <dgm:prSet/>
      <dgm:spPr/>
      <dgm:t>
        <a:bodyPr/>
        <a:lstStyle/>
        <a:p>
          <a:endParaRPr lang="bs-Latn-BA"/>
        </a:p>
      </dgm:t>
    </dgm:pt>
    <dgm:pt modelId="{310A1BBF-F515-459F-9330-76A65AF23BF7}">
      <dgm:prSet phldrT="[Text]"/>
      <dgm:spPr/>
      <dgm:t>
        <a:bodyPr/>
        <a:lstStyle/>
        <a:p>
          <a:r>
            <a:rPr lang="bs-Latn-BA" dirty="0" smtClean="0"/>
            <a:t>Cilj</a:t>
          </a:r>
          <a:endParaRPr lang="bs-Latn-BA" dirty="0"/>
        </a:p>
      </dgm:t>
    </dgm:pt>
    <dgm:pt modelId="{2BE09A40-7B24-4DD2-AF89-EF4DA9C9ED92}" type="parTrans" cxnId="{9B073EE5-9602-4764-8861-876A71401483}">
      <dgm:prSet/>
      <dgm:spPr/>
      <dgm:t>
        <a:bodyPr/>
        <a:lstStyle/>
        <a:p>
          <a:endParaRPr lang="bs-Latn-BA"/>
        </a:p>
      </dgm:t>
    </dgm:pt>
    <dgm:pt modelId="{A00F732F-02F7-4E5B-AF83-558D8FB35C4F}" type="sibTrans" cxnId="{9B073EE5-9602-4764-8861-876A71401483}">
      <dgm:prSet/>
      <dgm:spPr/>
      <dgm:t>
        <a:bodyPr/>
        <a:lstStyle/>
        <a:p>
          <a:endParaRPr lang="bs-Latn-BA"/>
        </a:p>
      </dgm:t>
    </dgm:pt>
    <dgm:pt modelId="{A56E96BC-02E2-4D02-BACE-7C9D5C210587}">
      <dgm:prSet custT="1"/>
      <dgm:spPr>
        <a:ln>
          <a:noFill/>
        </a:ln>
      </dgm:spPr>
      <dgm:t>
        <a:bodyPr/>
        <a:lstStyle/>
        <a:p>
          <a:pPr algn="ctr"/>
          <a:r>
            <a:rPr lang="bs-Latn-BA" sz="1300" b="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dirty="0">
            <a:latin typeface="Arial Narrow" pitchFamily="34" charset="0"/>
          </a:endParaRPr>
        </a:p>
      </dgm:t>
    </dgm:pt>
    <dgm:pt modelId="{29865FF8-8AAC-44B9-981F-A34F6DC6EDBD}" type="parTrans" cxnId="{D734CAEA-EC04-433E-9900-8AFD62C158C0}">
      <dgm:prSet/>
      <dgm:spPr/>
      <dgm:t>
        <a:bodyPr/>
        <a:lstStyle/>
        <a:p>
          <a:endParaRPr lang="bs-Latn-BA"/>
        </a:p>
      </dgm:t>
    </dgm:pt>
    <dgm:pt modelId="{301C92AF-F421-4FE2-BBA4-6E74E378BEB3}" type="sibTrans" cxnId="{D734CAEA-EC04-433E-9900-8AFD62C158C0}">
      <dgm:prSet/>
      <dgm:spPr/>
      <dgm:t>
        <a:bodyPr/>
        <a:lstStyle/>
        <a:p>
          <a:endParaRPr lang="bs-Latn-BA"/>
        </a:p>
      </dgm:t>
    </dgm:pt>
    <dgm:pt modelId="{05316D7A-3030-4EBB-BD2A-CF2A1326767E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Zastarjela tehnologija za proizvodnju namještaja</a:t>
          </a:r>
          <a:endParaRPr lang="bs-Latn-BA" sz="1300" dirty="0">
            <a:latin typeface="Arial Narrow" pitchFamily="34" charset="0"/>
          </a:endParaRPr>
        </a:p>
      </dgm:t>
    </dgm:pt>
    <dgm:pt modelId="{4D2BD8BC-FFE1-428A-960C-8006C8DDFD03}" type="parTrans" cxnId="{D6A2AD70-D23F-456D-9C84-49C6095A82EE}">
      <dgm:prSet/>
      <dgm:spPr/>
      <dgm:t>
        <a:bodyPr/>
        <a:lstStyle/>
        <a:p>
          <a:endParaRPr lang="bs-Latn-BA"/>
        </a:p>
      </dgm:t>
    </dgm:pt>
    <dgm:pt modelId="{1B2F7082-CEBF-410A-AA41-C7BD90301834}" type="sibTrans" cxnId="{D6A2AD70-D23F-456D-9C84-49C6095A82EE}">
      <dgm:prSet/>
      <dgm:spPr/>
      <dgm:t>
        <a:bodyPr/>
        <a:lstStyle/>
        <a:p>
          <a:endParaRPr lang="bs-Latn-BA"/>
        </a:p>
      </dgm:t>
    </dgm:pt>
    <dgm:pt modelId="{8D276432-ADED-46EE-8EBA-444562EFF934}">
      <dgm:prSet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Aktivnosti</a:t>
          </a:r>
        </a:p>
      </dgm:t>
    </dgm:pt>
    <dgm:pt modelId="{FE2A308B-786F-4C02-9F89-211B1181AE86}" type="parTrans" cxnId="{B602EE5E-BDEE-4997-BAC0-3FD0392BB471}">
      <dgm:prSet/>
      <dgm:spPr/>
      <dgm:t>
        <a:bodyPr/>
        <a:lstStyle/>
        <a:p>
          <a:endParaRPr lang="bs-Latn-BA"/>
        </a:p>
      </dgm:t>
    </dgm:pt>
    <dgm:pt modelId="{BE3AD687-DD68-4B59-921B-C864AD6BA799}" type="sibTrans" cxnId="{B602EE5E-BDEE-4997-BAC0-3FD0392BB471}">
      <dgm:prSet/>
      <dgm:spPr/>
      <dgm:t>
        <a:bodyPr/>
        <a:lstStyle/>
        <a:p>
          <a:endParaRPr lang="bs-Latn-BA"/>
        </a:p>
      </dgm:t>
    </dgm:pt>
    <dgm:pt modelId="{E2422618-1C80-4E03-8108-A3D96FC4802C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Ulaganje u novu opremu</a:t>
          </a:r>
        </a:p>
      </dgm:t>
    </dgm:pt>
    <dgm:pt modelId="{0193F9AB-DA6C-45A0-A5A6-3820FE27FA72}" type="parTrans" cxnId="{7AB4829F-CECC-423F-8EE3-D55F9FB850B6}">
      <dgm:prSet/>
      <dgm:spPr/>
      <dgm:t>
        <a:bodyPr/>
        <a:lstStyle/>
        <a:p>
          <a:endParaRPr lang="bs-Latn-BA"/>
        </a:p>
      </dgm:t>
    </dgm:pt>
    <dgm:pt modelId="{98DE88E3-F96E-4CAA-B9F2-926AE27E0C51}" type="sibTrans" cxnId="{7AB4829F-CECC-423F-8EE3-D55F9FB850B6}">
      <dgm:prSet/>
      <dgm:spPr/>
      <dgm:t>
        <a:bodyPr/>
        <a:lstStyle/>
        <a:p>
          <a:endParaRPr lang="bs-Latn-BA"/>
        </a:p>
      </dgm:t>
    </dgm:pt>
    <dgm:pt modelId="{1DD60545-FE8E-41A1-89AD-BBAFAE656CCF}">
      <dgm:prSet/>
      <dgm:spPr>
        <a:ln>
          <a:noFill/>
        </a:ln>
      </dgm:spPr>
      <dgm:t>
        <a:bodyPr/>
        <a:lstStyle/>
        <a:p>
          <a:pPr algn="ctr"/>
          <a:endParaRPr lang="bs-Latn-BA" sz="2000" b="0" dirty="0">
            <a:latin typeface="Arial Narrow" pitchFamily="34" charset="0"/>
          </a:endParaRPr>
        </a:p>
      </dgm:t>
    </dgm:pt>
    <dgm:pt modelId="{10F27079-36D7-47B5-AE0C-DD1378C651EC}" type="parTrans" cxnId="{33638ABF-C8CF-4462-8459-00F336B664C6}">
      <dgm:prSet/>
      <dgm:spPr/>
      <dgm:t>
        <a:bodyPr/>
        <a:lstStyle/>
        <a:p>
          <a:endParaRPr lang="bs-Latn-BA"/>
        </a:p>
      </dgm:t>
    </dgm:pt>
    <dgm:pt modelId="{7AF6B73A-0D46-47FA-A0A0-DEE8C25D0BE1}" type="sibTrans" cxnId="{33638ABF-C8CF-4462-8459-00F336B664C6}">
      <dgm:prSet/>
      <dgm:spPr/>
      <dgm:t>
        <a:bodyPr/>
        <a:lstStyle/>
        <a:p>
          <a:endParaRPr lang="bs-Latn-BA"/>
        </a:p>
      </dgm:t>
    </dgm:pt>
    <dgm:pt modelId="{9B8DFB79-D051-4A54-952D-3F55C8CE9463}">
      <dgm:prSet/>
      <dgm:spPr>
        <a:ln>
          <a:noFill/>
        </a:ln>
      </dgm:spPr>
      <dgm:t>
        <a:bodyPr/>
        <a:lstStyle/>
        <a:p>
          <a:endParaRPr lang="bs-Latn-BA" sz="1900" dirty="0"/>
        </a:p>
      </dgm:t>
    </dgm:pt>
    <dgm:pt modelId="{E2DB1B26-CFAB-45AE-A26A-C22AD54FB8C6}" type="parTrans" cxnId="{7500E875-F046-4049-A99F-036D7FB5F4A0}">
      <dgm:prSet/>
      <dgm:spPr/>
      <dgm:t>
        <a:bodyPr/>
        <a:lstStyle/>
        <a:p>
          <a:endParaRPr lang="bs-Latn-BA"/>
        </a:p>
      </dgm:t>
    </dgm:pt>
    <dgm:pt modelId="{BBEE01F8-2506-4572-88A3-726597DE4D7A}" type="sibTrans" cxnId="{7500E875-F046-4049-A99F-036D7FB5F4A0}">
      <dgm:prSet/>
      <dgm:spPr/>
      <dgm:t>
        <a:bodyPr/>
        <a:lstStyle/>
        <a:p>
          <a:endParaRPr lang="bs-Latn-BA"/>
        </a:p>
      </dgm:t>
    </dgm:pt>
    <dgm:pt modelId="{4D9F7EAA-5E49-4FF0-839E-1C0EF8560276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Studija o potencijalnim zonama opasnosti nije usvojena na nivou kompanije</a:t>
          </a:r>
          <a:endParaRPr lang="bs-Latn-BA" sz="1300" dirty="0">
            <a:latin typeface="Arial Narrow" pitchFamily="34" charset="0"/>
          </a:endParaRPr>
        </a:p>
      </dgm:t>
    </dgm:pt>
    <dgm:pt modelId="{F8053241-26AE-4ECD-94D6-363C46DF49AD}" type="parTrans" cxnId="{AF7A2310-DC2E-4CBC-A1A4-AAF5DDE63B77}">
      <dgm:prSet/>
      <dgm:spPr/>
      <dgm:t>
        <a:bodyPr/>
        <a:lstStyle/>
        <a:p>
          <a:endParaRPr lang="bs-Latn-BA"/>
        </a:p>
      </dgm:t>
    </dgm:pt>
    <dgm:pt modelId="{7378A6D7-67DE-491F-8D8A-4B1D0EAE9993}" type="sibTrans" cxnId="{AF7A2310-DC2E-4CBC-A1A4-AAF5DDE63B77}">
      <dgm:prSet/>
      <dgm:spPr/>
      <dgm:t>
        <a:bodyPr/>
        <a:lstStyle/>
        <a:p>
          <a:endParaRPr lang="bs-Latn-BA"/>
        </a:p>
      </dgm:t>
    </dgm:pt>
    <dgm:pt modelId="{70E56BCF-535A-4649-B5A4-3CA9BA3E1002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Ispitivanje uslova radne sredine nije provedeno </a:t>
          </a:r>
          <a:endParaRPr lang="bs-Latn-BA" sz="1300" dirty="0">
            <a:latin typeface="Arial Narrow" pitchFamily="34" charset="0"/>
          </a:endParaRPr>
        </a:p>
      </dgm:t>
    </dgm:pt>
    <dgm:pt modelId="{60F761B0-E4A5-4FF2-8A3D-FEDAA92696F0}" type="parTrans" cxnId="{1456545E-A4B2-49D4-B5B6-344CCC733BF3}">
      <dgm:prSet/>
      <dgm:spPr/>
      <dgm:t>
        <a:bodyPr/>
        <a:lstStyle/>
        <a:p>
          <a:endParaRPr lang="bs-Latn-BA"/>
        </a:p>
      </dgm:t>
    </dgm:pt>
    <dgm:pt modelId="{C1BC42EC-7A91-4E0A-B405-B21E6B8A59F6}" type="sibTrans" cxnId="{1456545E-A4B2-49D4-B5B6-344CCC733BF3}">
      <dgm:prSet/>
      <dgm:spPr/>
      <dgm:t>
        <a:bodyPr/>
        <a:lstStyle/>
        <a:p>
          <a:endParaRPr lang="bs-Latn-BA"/>
        </a:p>
      </dgm:t>
    </dgm:pt>
    <dgm:pt modelId="{A40726E1-E476-480C-B136-535702B9FE3F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Plan upravljanja otpadom nije usvojen</a:t>
          </a:r>
          <a:endParaRPr lang="bs-Latn-BA" sz="1300" dirty="0">
            <a:latin typeface="Arial Narrow" pitchFamily="34" charset="0"/>
          </a:endParaRPr>
        </a:p>
      </dgm:t>
    </dgm:pt>
    <dgm:pt modelId="{D5B6F5FA-7C1B-4CD8-A8B0-95CCE0B5D2B0}" type="parTrans" cxnId="{AFECB91D-841F-4A45-8AA9-E85FE4200122}">
      <dgm:prSet/>
      <dgm:spPr/>
      <dgm:t>
        <a:bodyPr/>
        <a:lstStyle/>
        <a:p>
          <a:endParaRPr lang="bs-Latn-BA"/>
        </a:p>
      </dgm:t>
    </dgm:pt>
    <dgm:pt modelId="{B7EEF13B-7283-454D-80E7-F76EF0522551}" type="sibTrans" cxnId="{AFECB91D-841F-4A45-8AA9-E85FE4200122}">
      <dgm:prSet/>
      <dgm:spPr/>
      <dgm:t>
        <a:bodyPr/>
        <a:lstStyle/>
        <a:p>
          <a:endParaRPr lang="bs-Latn-BA"/>
        </a:p>
      </dgm:t>
    </dgm:pt>
    <dgm:pt modelId="{43A32CF6-D769-4268-8882-EC613CACC832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Ugovor sa ovlaštenom kompanijom za odvoz opasnog otpada nije potpisan</a:t>
          </a:r>
          <a:endParaRPr lang="bs-Latn-BA" sz="1300" dirty="0">
            <a:latin typeface="Arial Narrow" pitchFamily="34" charset="0"/>
          </a:endParaRPr>
        </a:p>
      </dgm:t>
    </dgm:pt>
    <dgm:pt modelId="{4ED9B694-B16D-4610-9216-96200AF9516C}" type="parTrans" cxnId="{C9A4C770-C58C-4417-A038-DC288F8ACDF8}">
      <dgm:prSet/>
      <dgm:spPr/>
      <dgm:t>
        <a:bodyPr/>
        <a:lstStyle/>
        <a:p>
          <a:endParaRPr lang="bs-Latn-BA"/>
        </a:p>
      </dgm:t>
    </dgm:pt>
    <dgm:pt modelId="{80D8B5D1-ED3E-43A3-8E48-3F9499DF70AE}" type="sibTrans" cxnId="{C9A4C770-C58C-4417-A038-DC288F8ACDF8}">
      <dgm:prSet/>
      <dgm:spPr/>
      <dgm:t>
        <a:bodyPr/>
        <a:lstStyle/>
        <a:p>
          <a:endParaRPr lang="bs-Latn-BA"/>
        </a:p>
      </dgm:t>
    </dgm:pt>
    <dgm:pt modelId="{BA302909-27C1-4F80-B862-AAC97E2E76B5}" type="pres">
      <dgm:prSet presAssocID="{EDA6B366-D5A5-4F4D-9A33-4E44D40F220E}" presName="Name0" presStyleCnt="0">
        <dgm:presLayoutVars>
          <dgm:dir/>
          <dgm:animLvl val="lvl"/>
          <dgm:resizeHandles val="exact"/>
        </dgm:presLayoutVars>
      </dgm:prSet>
      <dgm:spPr/>
    </dgm:pt>
    <dgm:pt modelId="{BD3D315C-1B99-4595-9731-1A2255B91912}" type="pres">
      <dgm:prSet presAssocID="{EDA6B366-D5A5-4F4D-9A33-4E44D40F220E}" presName="tSp" presStyleCnt="0"/>
      <dgm:spPr/>
    </dgm:pt>
    <dgm:pt modelId="{BA39F581-34AF-43EB-AA9A-C93066198276}" type="pres">
      <dgm:prSet presAssocID="{EDA6B366-D5A5-4F4D-9A33-4E44D40F220E}" presName="bSp" presStyleCnt="0"/>
      <dgm:spPr/>
    </dgm:pt>
    <dgm:pt modelId="{D3676801-B2D0-48A2-BBA6-9D456C753FB6}" type="pres">
      <dgm:prSet presAssocID="{EDA6B366-D5A5-4F4D-9A33-4E44D40F220E}" presName="process" presStyleCnt="0"/>
      <dgm:spPr/>
    </dgm:pt>
    <dgm:pt modelId="{35A86612-24F7-4E77-A316-B35545DEF4C9}" type="pres">
      <dgm:prSet presAssocID="{7557E311-FE14-4F02-A6FC-BC8436953239}" presName="composite1" presStyleCnt="0"/>
      <dgm:spPr/>
    </dgm:pt>
    <dgm:pt modelId="{73D09CF2-4254-4EB2-AB2E-D99C0B56C628}" type="pres">
      <dgm:prSet presAssocID="{7557E311-FE14-4F02-A6FC-BC8436953239}" presName="dummyNode1" presStyleLbl="node1" presStyleIdx="0" presStyleCnt="3"/>
      <dgm:spPr/>
    </dgm:pt>
    <dgm:pt modelId="{A93B8EB0-5917-4F95-865A-04B3DAD581FC}" type="pres">
      <dgm:prSet presAssocID="{7557E311-FE14-4F02-A6FC-BC8436953239}" presName="childNode1" presStyleLbl="bgAcc1" presStyleIdx="0" presStyleCnt="3" custScaleX="122409" custScaleY="161248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D2D0207-8D67-4F96-80B9-12D24691B62A}" type="pres">
      <dgm:prSet presAssocID="{7557E311-FE14-4F02-A6FC-BC843695323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779572B-95B0-4A92-B7AF-E4E7717B1B01}" type="pres">
      <dgm:prSet presAssocID="{7557E311-FE14-4F02-A6FC-BC8436953239}" presName="parentNode1" presStyleLbl="node1" presStyleIdx="0" presStyleCnt="3" custLinFactNeighborX="-4589" custLinFactNeighborY="55669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0528349-2B46-42ED-A12B-5A90E83BB5D9}" type="pres">
      <dgm:prSet presAssocID="{7557E311-FE14-4F02-A6FC-BC8436953239}" presName="connSite1" presStyleCnt="0"/>
      <dgm:spPr/>
    </dgm:pt>
    <dgm:pt modelId="{0A23721F-50CB-4195-9283-0EC0700496AC}" type="pres">
      <dgm:prSet presAssocID="{A5BBA54F-5194-44DE-B1A6-B4767E542E8A}" presName="Name9" presStyleLbl="sibTrans2D1" presStyleIdx="0" presStyleCnt="2" custAng="20566655"/>
      <dgm:spPr/>
      <dgm:t>
        <a:bodyPr/>
        <a:lstStyle/>
        <a:p>
          <a:endParaRPr lang="en-US"/>
        </a:p>
      </dgm:t>
    </dgm:pt>
    <dgm:pt modelId="{31A8F845-325C-4F60-A13F-E02E6DEE412F}" type="pres">
      <dgm:prSet presAssocID="{8D276432-ADED-46EE-8EBA-444562EFF934}" presName="composite2" presStyleCnt="0"/>
      <dgm:spPr/>
    </dgm:pt>
    <dgm:pt modelId="{7B2308F5-1284-4B97-9F13-AB1E432AFD30}" type="pres">
      <dgm:prSet presAssocID="{8D276432-ADED-46EE-8EBA-444562EFF934}" presName="dummyNode2" presStyleLbl="node1" presStyleIdx="0" presStyleCnt="3"/>
      <dgm:spPr/>
    </dgm:pt>
    <dgm:pt modelId="{0F65AE80-8CDE-4967-80F1-649AB638676A}" type="pres">
      <dgm:prSet presAssocID="{8D276432-ADED-46EE-8EBA-444562EFF93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F0C0AF2-A073-421F-96F3-55AEA7CB6FD6}" type="pres">
      <dgm:prSet presAssocID="{8D276432-ADED-46EE-8EBA-444562EFF93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4C92C3B-F503-49C3-85A8-2BD3005EB54C}" type="pres">
      <dgm:prSet presAssocID="{8D276432-ADED-46EE-8EBA-444562EFF93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9EA0-CE80-4071-9587-5A20B139C130}" type="pres">
      <dgm:prSet presAssocID="{8D276432-ADED-46EE-8EBA-444562EFF934}" presName="connSite2" presStyleCnt="0"/>
      <dgm:spPr/>
    </dgm:pt>
    <dgm:pt modelId="{72D85272-F222-4E7A-AFC0-6FBA53318B5F}" type="pres">
      <dgm:prSet presAssocID="{BE3AD687-DD68-4B59-921B-C864AD6BA799}" presName="Name18" presStyleLbl="sibTrans2D1" presStyleIdx="1" presStyleCnt="2" custAng="603803"/>
      <dgm:spPr/>
      <dgm:t>
        <a:bodyPr/>
        <a:lstStyle/>
        <a:p>
          <a:endParaRPr lang="en-US"/>
        </a:p>
      </dgm:t>
    </dgm:pt>
    <dgm:pt modelId="{C9FA7E00-0BB3-49B7-8E81-5CD5E396D11A}" type="pres">
      <dgm:prSet presAssocID="{310A1BBF-F515-459F-9330-76A65AF23BF7}" presName="composite1" presStyleCnt="0"/>
      <dgm:spPr/>
    </dgm:pt>
    <dgm:pt modelId="{84766EFE-D10A-46AD-9305-EC68555DE291}" type="pres">
      <dgm:prSet presAssocID="{310A1BBF-F515-459F-9330-76A65AF23BF7}" presName="dummyNode1" presStyleLbl="node1" presStyleIdx="1" presStyleCnt="3"/>
      <dgm:spPr/>
    </dgm:pt>
    <dgm:pt modelId="{A03D9E43-58D1-4FD4-AD45-E044A6019BB1}" type="pres">
      <dgm:prSet presAssocID="{310A1BBF-F515-459F-9330-76A65AF23BF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F591EF9-8B4E-470E-988F-8C5F651AD3A7}" type="pres">
      <dgm:prSet presAssocID="{310A1BBF-F515-459F-9330-76A65AF23BF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E276755-3C48-4BCB-892F-A48FB1B5EA2D}" type="pres">
      <dgm:prSet presAssocID="{310A1BBF-F515-459F-9330-76A65AF23BF7}" presName="parentNode1" presStyleLbl="node1" presStyleIdx="2" presStyleCnt="3" custLinFactNeighborX="756" custLinFactNeighborY="27912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1803E42E-01B4-4838-B2D9-48213C5CFDA6}" type="pres">
      <dgm:prSet presAssocID="{310A1BBF-F515-459F-9330-76A65AF23BF7}" presName="connSite1" presStyleCnt="0"/>
      <dgm:spPr/>
    </dgm:pt>
  </dgm:ptLst>
  <dgm:cxnLst>
    <dgm:cxn modelId="{0237745F-2820-46EC-9296-B38C1760A6A1}" type="presOf" srcId="{05316D7A-3030-4EBB-BD2A-CF2A1326767E}" destId="{A93B8EB0-5917-4F95-865A-04B3DAD581FC}" srcOrd="0" destOrd="0" presId="urn:microsoft.com/office/officeart/2005/8/layout/hProcess4"/>
    <dgm:cxn modelId="{AFECB91D-841F-4A45-8AA9-E85FE4200122}" srcId="{7557E311-FE14-4F02-A6FC-BC8436953239}" destId="{A40726E1-E476-480C-B136-535702B9FE3F}" srcOrd="3" destOrd="0" parTransId="{D5B6F5FA-7C1B-4CD8-A8B0-95CCE0B5D2B0}" sibTransId="{B7EEF13B-7283-454D-80E7-F76EF0522551}"/>
    <dgm:cxn modelId="{7500E875-F046-4049-A99F-036D7FB5F4A0}" srcId="{7557E311-FE14-4F02-A6FC-BC8436953239}" destId="{9B8DFB79-D051-4A54-952D-3F55C8CE9463}" srcOrd="5" destOrd="0" parTransId="{E2DB1B26-CFAB-45AE-A26A-C22AD54FB8C6}" sibTransId="{BBEE01F8-2506-4572-88A3-726597DE4D7A}"/>
    <dgm:cxn modelId="{AF7A2310-DC2E-4CBC-A1A4-AAF5DDE63B77}" srcId="{7557E311-FE14-4F02-A6FC-BC8436953239}" destId="{4D9F7EAA-5E49-4FF0-839E-1C0EF8560276}" srcOrd="1" destOrd="0" parTransId="{F8053241-26AE-4ECD-94D6-363C46DF49AD}" sibTransId="{7378A6D7-67DE-491F-8D8A-4B1D0EAE9993}"/>
    <dgm:cxn modelId="{E8EE399C-8DC5-47D6-8DBF-3B6DC0671AB7}" type="presOf" srcId="{A56E96BC-02E2-4D02-BACE-7C9D5C210587}" destId="{EF591EF9-8B4E-470E-988F-8C5F651AD3A7}" srcOrd="1" destOrd="0" presId="urn:microsoft.com/office/officeart/2005/8/layout/hProcess4"/>
    <dgm:cxn modelId="{9133337C-67CB-4AB8-8F2D-B2D470BFE9AF}" type="presOf" srcId="{9B8DFB79-D051-4A54-952D-3F55C8CE9463}" destId="{A93B8EB0-5917-4F95-865A-04B3DAD581FC}" srcOrd="0" destOrd="5" presId="urn:microsoft.com/office/officeart/2005/8/layout/hProcess4"/>
    <dgm:cxn modelId="{BA0E6F8A-2021-46FE-A9FA-7780A161835D}" type="presOf" srcId="{7557E311-FE14-4F02-A6FC-BC8436953239}" destId="{4779572B-95B0-4A92-B7AF-E4E7717B1B01}" srcOrd="0" destOrd="0" presId="urn:microsoft.com/office/officeart/2005/8/layout/hProcess4"/>
    <dgm:cxn modelId="{273CCF08-497B-432E-B69E-55F1D23BD6EF}" srcId="{EDA6B366-D5A5-4F4D-9A33-4E44D40F220E}" destId="{7557E311-FE14-4F02-A6FC-BC8436953239}" srcOrd="0" destOrd="0" parTransId="{D33F5ABD-C16B-48BA-9279-2AED92A0330F}" sibTransId="{A5BBA54F-5194-44DE-B1A6-B4767E542E8A}"/>
    <dgm:cxn modelId="{9B073EE5-9602-4764-8861-876A71401483}" srcId="{EDA6B366-D5A5-4F4D-9A33-4E44D40F220E}" destId="{310A1BBF-F515-459F-9330-76A65AF23BF7}" srcOrd="2" destOrd="0" parTransId="{2BE09A40-7B24-4DD2-AF89-EF4DA9C9ED92}" sibTransId="{A00F732F-02F7-4E5B-AF83-558D8FB35C4F}"/>
    <dgm:cxn modelId="{5A0AB82D-AB2F-4B02-A70D-DC9BBA8BF94A}" type="presOf" srcId="{05316D7A-3030-4EBB-BD2A-CF2A1326767E}" destId="{4D2D0207-8D67-4F96-80B9-12D24691B62A}" srcOrd="1" destOrd="0" presId="urn:microsoft.com/office/officeart/2005/8/layout/hProcess4"/>
    <dgm:cxn modelId="{A69EA3CE-2A6D-44E2-855D-DB1172B2C1F4}" type="presOf" srcId="{4D9F7EAA-5E49-4FF0-839E-1C0EF8560276}" destId="{A93B8EB0-5917-4F95-865A-04B3DAD581FC}" srcOrd="0" destOrd="1" presId="urn:microsoft.com/office/officeart/2005/8/layout/hProcess4"/>
    <dgm:cxn modelId="{2979A830-9A02-4A17-968C-3440D2B99713}" type="presOf" srcId="{1DD60545-FE8E-41A1-89AD-BBAFAE656CCF}" destId="{A03D9E43-58D1-4FD4-AD45-E044A6019BB1}" srcOrd="0" destOrd="1" presId="urn:microsoft.com/office/officeart/2005/8/layout/hProcess4"/>
    <dgm:cxn modelId="{58D57FB7-39A6-4E7B-8E93-D3CDC17F87B1}" type="presOf" srcId="{8D276432-ADED-46EE-8EBA-444562EFF934}" destId="{64C92C3B-F503-49C3-85A8-2BD3005EB54C}" srcOrd="0" destOrd="0" presId="urn:microsoft.com/office/officeart/2005/8/layout/hProcess4"/>
    <dgm:cxn modelId="{6F93242E-A4D5-4C24-847E-F98551F38254}" type="presOf" srcId="{A56E96BC-02E2-4D02-BACE-7C9D5C210587}" destId="{A03D9E43-58D1-4FD4-AD45-E044A6019BB1}" srcOrd="0" destOrd="0" presId="urn:microsoft.com/office/officeart/2005/8/layout/hProcess4"/>
    <dgm:cxn modelId="{CA2EE41C-A24B-4FC8-99F8-8E3BEC154682}" type="presOf" srcId="{BE3AD687-DD68-4B59-921B-C864AD6BA799}" destId="{72D85272-F222-4E7A-AFC0-6FBA53318B5F}" srcOrd="0" destOrd="0" presId="urn:microsoft.com/office/officeart/2005/8/layout/hProcess4"/>
    <dgm:cxn modelId="{C9A4C770-C58C-4417-A038-DC288F8ACDF8}" srcId="{7557E311-FE14-4F02-A6FC-BC8436953239}" destId="{43A32CF6-D769-4268-8882-EC613CACC832}" srcOrd="4" destOrd="0" parTransId="{4ED9B694-B16D-4610-9216-96200AF9516C}" sibTransId="{80D8B5D1-ED3E-43A3-8E48-3F9499DF70AE}"/>
    <dgm:cxn modelId="{33638ABF-C8CF-4462-8459-00F336B664C6}" srcId="{310A1BBF-F515-459F-9330-76A65AF23BF7}" destId="{1DD60545-FE8E-41A1-89AD-BBAFAE656CCF}" srcOrd="1" destOrd="0" parTransId="{10F27079-36D7-47B5-AE0C-DD1378C651EC}" sibTransId="{7AF6B73A-0D46-47FA-A0A0-DEE8C25D0BE1}"/>
    <dgm:cxn modelId="{7AB4829F-CECC-423F-8EE3-D55F9FB850B6}" srcId="{8D276432-ADED-46EE-8EBA-444562EFF934}" destId="{E2422618-1C80-4E03-8108-A3D96FC4802C}" srcOrd="0" destOrd="0" parTransId="{0193F9AB-DA6C-45A0-A5A6-3820FE27FA72}" sibTransId="{98DE88E3-F96E-4CAA-B9F2-926AE27E0C51}"/>
    <dgm:cxn modelId="{3AFBBD12-024D-48EB-AFD5-B7239677A12F}" type="presOf" srcId="{A40726E1-E476-480C-B136-535702B9FE3F}" destId="{A93B8EB0-5917-4F95-865A-04B3DAD581FC}" srcOrd="0" destOrd="3" presId="urn:microsoft.com/office/officeart/2005/8/layout/hProcess4"/>
    <dgm:cxn modelId="{73B727C8-DC82-4F0D-A76B-2F8313AC3324}" type="presOf" srcId="{43A32CF6-D769-4268-8882-EC613CACC832}" destId="{A93B8EB0-5917-4F95-865A-04B3DAD581FC}" srcOrd="0" destOrd="4" presId="urn:microsoft.com/office/officeart/2005/8/layout/hProcess4"/>
    <dgm:cxn modelId="{D734CAEA-EC04-433E-9900-8AFD62C158C0}" srcId="{310A1BBF-F515-459F-9330-76A65AF23BF7}" destId="{A56E96BC-02E2-4D02-BACE-7C9D5C210587}" srcOrd="0" destOrd="0" parTransId="{29865FF8-8AAC-44B9-981F-A34F6DC6EDBD}" sibTransId="{301C92AF-F421-4FE2-BBA4-6E74E378BEB3}"/>
    <dgm:cxn modelId="{E2FE2D0B-0C8A-491D-97B6-07C3990304BB}" type="presOf" srcId="{A40726E1-E476-480C-B136-535702B9FE3F}" destId="{4D2D0207-8D67-4F96-80B9-12D24691B62A}" srcOrd="1" destOrd="3" presId="urn:microsoft.com/office/officeart/2005/8/layout/hProcess4"/>
    <dgm:cxn modelId="{06F409A0-7197-4E5F-B822-93838117B3C9}" type="presOf" srcId="{E2422618-1C80-4E03-8108-A3D96FC4802C}" destId="{0F65AE80-8CDE-4967-80F1-649AB638676A}" srcOrd="0" destOrd="0" presId="urn:microsoft.com/office/officeart/2005/8/layout/hProcess4"/>
    <dgm:cxn modelId="{52205C6A-9354-49B1-8434-B94536715D8A}" type="presOf" srcId="{A5BBA54F-5194-44DE-B1A6-B4767E542E8A}" destId="{0A23721F-50CB-4195-9283-0EC0700496AC}" srcOrd="0" destOrd="0" presId="urn:microsoft.com/office/officeart/2005/8/layout/hProcess4"/>
    <dgm:cxn modelId="{DB04A311-B71F-485F-B483-DFA46F429D00}" type="presOf" srcId="{9B8DFB79-D051-4A54-952D-3F55C8CE9463}" destId="{4D2D0207-8D67-4F96-80B9-12D24691B62A}" srcOrd="1" destOrd="5" presId="urn:microsoft.com/office/officeart/2005/8/layout/hProcess4"/>
    <dgm:cxn modelId="{7B920E40-C745-4A61-91D6-755780501F7B}" type="presOf" srcId="{1DD60545-FE8E-41A1-89AD-BBAFAE656CCF}" destId="{EF591EF9-8B4E-470E-988F-8C5F651AD3A7}" srcOrd="1" destOrd="1" presId="urn:microsoft.com/office/officeart/2005/8/layout/hProcess4"/>
    <dgm:cxn modelId="{EE8CB660-5712-4835-A191-54E3DED030A1}" type="presOf" srcId="{70E56BCF-535A-4649-B5A4-3CA9BA3E1002}" destId="{4D2D0207-8D67-4F96-80B9-12D24691B62A}" srcOrd="1" destOrd="2" presId="urn:microsoft.com/office/officeart/2005/8/layout/hProcess4"/>
    <dgm:cxn modelId="{EEB341B0-3BC3-4E34-8F02-CD0BA8F4EDAC}" type="presOf" srcId="{310A1BBF-F515-459F-9330-76A65AF23BF7}" destId="{FE276755-3C48-4BCB-892F-A48FB1B5EA2D}" srcOrd="0" destOrd="0" presId="urn:microsoft.com/office/officeart/2005/8/layout/hProcess4"/>
    <dgm:cxn modelId="{261611C4-80E4-45BA-AF58-1C086BE1ED0A}" type="presOf" srcId="{E2422618-1C80-4E03-8108-A3D96FC4802C}" destId="{6F0C0AF2-A073-421F-96F3-55AEA7CB6FD6}" srcOrd="1" destOrd="0" presId="urn:microsoft.com/office/officeart/2005/8/layout/hProcess4"/>
    <dgm:cxn modelId="{B602EE5E-BDEE-4997-BAC0-3FD0392BB471}" srcId="{EDA6B366-D5A5-4F4D-9A33-4E44D40F220E}" destId="{8D276432-ADED-46EE-8EBA-444562EFF934}" srcOrd="1" destOrd="0" parTransId="{FE2A308B-786F-4C02-9F89-211B1181AE86}" sibTransId="{BE3AD687-DD68-4B59-921B-C864AD6BA799}"/>
    <dgm:cxn modelId="{D6A2AD70-D23F-456D-9C84-49C6095A82EE}" srcId="{7557E311-FE14-4F02-A6FC-BC8436953239}" destId="{05316D7A-3030-4EBB-BD2A-CF2A1326767E}" srcOrd="0" destOrd="0" parTransId="{4D2BD8BC-FFE1-428A-960C-8006C8DDFD03}" sibTransId="{1B2F7082-CEBF-410A-AA41-C7BD90301834}"/>
    <dgm:cxn modelId="{1CE1FA42-6305-425A-ABE3-02126A4888C8}" type="presOf" srcId="{70E56BCF-535A-4649-B5A4-3CA9BA3E1002}" destId="{A93B8EB0-5917-4F95-865A-04B3DAD581FC}" srcOrd="0" destOrd="2" presId="urn:microsoft.com/office/officeart/2005/8/layout/hProcess4"/>
    <dgm:cxn modelId="{1396753D-BF76-4677-B773-10B223CF0787}" type="presOf" srcId="{4D9F7EAA-5E49-4FF0-839E-1C0EF8560276}" destId="{4D2D0207-8D67-4F96-80B9-12D24691B62A}" srcOrd="1" destOrd="1" presId="urn:microsoft.com/office/officeart/2005/8/layout/hProcess4"/>
    <dgm:cxn modelId="{EAF951CF-8623-4419-A9CC-CA6772799493}" type="presOf" srcId="{43A32CF6-D769-4268-8882-EC613CACC832}" destId="{4D2D0207-8D67-4F96-80B9-12D24691B62A}" srcOrd="1" destOrd="4" presId="urn:microsoft.com/office/officeart/2005/8/layout/hProcess4"/>
    <dgm:cxn modelId="{1033E6A2-00EA-49F8-B18C-747C3BD4515B}" type="presOf" srcId="{EDA6B366-D5A5-4F4D-9A33-4E44D40F220E}" destId="{BA302909-27C1-4F80-B862-AAC97E2E76B5}" srcOrd="0" destOrd="0" presId="urn:microsoft.com/office/officeart/2005/8/layout/hProcess4"/>
    <dgm:cxn modelId="{1456545E-A4B2-49D4-B5B6-344CCC733BF3}" srcId="{7557E311-FE14-4F02-A6FC-BC8436953239}" destId="{70E56BCF-535A-4649-B5A4-3CA9BA3E1002}" srcOrd="2" destOrd="0" parTransId="{60F761B0-E4A5-4FF2-8A3D-FEDAA92696F0}" sibTransId="{C1BC42EC-7A91-4E0A-B405-B21E6B8A59F6}"/>
    <dgm:cxn modelId="{770750D4-39A0-4F7C-BB1A-0F1197814292}" type="presParOf" srcId="{BA302909-27C1-4F80-B862-AAC97E2E76B5}" destId="{BD3D315C-1B99-4595-9731-1A2255B91912}" srcOrd="0" destOrd="0" presId="urn:microsoft.com/office/officeart/2005/8/layout/hProcess4"/>
    <dgm:cxn modelId="{03AA4A91-1A77-46CB-ACD6-8B7DBB4CC182}" type="presParOf" srcId="{BA302909-27C1-4F80-B862-AAC97E2E76B5}" destId="{BA39F581-34AF-43EB-AA9A-C93066198276}" srcOrd="1" destOrd="0" presId="urn:microsoft.com/office/officeart/2005/8/layout/hProcess4"/>
    <dgm:cxn modelId="{0ED7804F-E2E6-426B-BB1B-9CD2C1FEB8C6}" type="presParOf" srcId="{BA302909-27C1-4F80-B862-AAC97E2E76B5}" destId="{D3676801-B2D0-48A2-BBA6-9D456C753FB6}" srcOrd="2" destOrd="0" presId="urn:microsoft.com/office/officeart/2005/8/layout/hProcess4"/>
    <dgm:cxn modelId="{096F0B63-EFBF-4052-BC58-C554D6CF3F9E}" type="presParOf" srcId="{D3676801-B2D0-48A2-BBA6-9D456C753FB6}" destId="{35A86612-24F7-4E77-A316-B35545DEF4C9}" srcOrd="0" destOrd="0" presId="urn:microsoft.com/office/officeart/2005/8/layout/hProcess4"/>
    <dgm:cxn modelId="{0EED4776-6963-4E87-BE30-4C62CD98ECC7}" type="presParOf" srcId="{35A86612-24F7-4E77-A316-B35545DEF4C9}" destId="{73D09CF2-4254-4EB2-AB2E-D99C0B56C628}" srcOrd="0" destOrd="0" presId="urn:microsoft.com/office/officeart/2005/8/layout/hProcess4"/>
    <dgm:cxn modelId="{DE1FF5C8-D91B-4DF6-981D-B2F03B194E9A}" type="presParOf" srcId="{35A86612-24F7-4E77-A316-B35545DEF4C9}" destId="{A93B8EB0-5917-4F95-865A-04B3DAD581FC}" srcOrd="1" destOrd="0" presId="urn:microsoft.com/office/officeart/2005/8/layout/hProcess4"/>
    <dgm:cxn modelId="{41756F55-051F-4E54-8C48-2CE04684919B}" type="presParOf" srcId="{35A86612-24F7-4E77-A316-B35545DEF4C9}" destId="{4D2D0207-8D67-4F96-80B9-12D24691B62A}" srcOrd="2" destOrd="0" presId="urn:microsoft.com/office/officeart/2005/8/layout/hProcess4"/>
    <dgm:cxn modelId="{2A33FA00-67EA-468B-A040-58636F5755F2}" type="presParOf" srcId="{35A86612-24F7-4E77-A316-B35545DEF4C9}" destId="{4779572B-95B0-4A92-B7AF-E4E7717B1B01}" srcOrd="3" destOrd="0" presId="urn:microsoft.com/office/officeart/2005/8/layout/hProcess4"/>
    <dgm:cxn modelId="{2A06A646-56E1-4CA6-949A-5391B68DB14D}" type="presParOf" srcId="{35A86612-24F7-4E77-A316-B35545DEF4C9}" destId="{E0528349-2B46-42ED-A12B-5A90E83BB5D9}" srcOrd="4" destOrd="0" presId="urn:microsoft.com/office/officeart/2005/8/layout/hProcess4"/>
    <dgm:cxn modelId="{47EDA6C5-2695-4172-AC54-8F5FF43D2C24}" type="presParOf" srcId="{D3676801-B2D0-48A2-BBA6-9D456C753FB6}" destId="{0A23721F-50CB-4195-9283-0EC0700496AC}" srcOrd="1" destOrd="0" presId="urn:microsoft.com/office/officeart/2005/8/layout/hProcess4"/>
    <dgm:cxn modelId="{ABFC1C34-C84E-4F5E-940B-7AA504E02B29}" type="presParOf" srcId="{D3676801-B2D0-48A2-BBA6-9D456C753FB6}" destId="{31A8F845-325C-4F60-A13F-E02E6DEE412F}" srcOrd="2" destOrd="0" presId="urn:microsoft.com/office/officeart/2005/8/layout/hProcess4"/>
    <dgm:cxn modelId="{45B3F875-1CE4-4285-8B67-D452DED9F506}" type="presParOf" srcId="{31A8F845-325C-4F60-A13F-E02E6DEE412F}" destId="{7B2308F5-1284-4B97-9F13-AB1E432AFD30}" srcOrd="0" destOrd="0" presId="urn:microsoft.com/office/officeart/2005/8/layout/hProcess4"/>
    <dgm:cxn modelId="{993494C0-F21B-472E-9AFD-6CC328A2BE39}" type="presParOf" srcId="{31A8F845-325C-4F60-A13F-E02E6DEE412F}" destId="{0F65AE80-8CDE-4967-80F1-649AB638676A}" srcOrd="1" destOrd="0" presId="urn:microsoft.com/office/officeart/2005/8/layout/hProcess4"/>
    <dgm:cxn modelId="{2F2C0D01-6A8A-42D5-BA62-F8750AD2C918}" type="presParOf" srcId="{31A8F845-325C-4F60-A13F-E02E6DEE412F}" destId="{6F0C0AF2-A073-421F-96F3-55AEA7CB6FD6}" srcOrd="2" destOrd="0" presId="urn:microsoft.com/office/officeart/2005/8/layout/hProcess4"/>
    <dgm:cxn modelId="{FBDA08A9-6EC7-4D17-83F0-8C289ED55051}" type="presParOf" srcId="{31A8F845-325C-4F60-A13F-E02E6DEE412F}" destId="{64C92C3B-F503-49C3-85A8-2BD3005EB54C}" srcOrd="3" destOrd="0" presId="urn:microsoft.com/office/officeart/2005/8/layout/hProcess4"/>
    <dgm:cxn modelId="{25136ADF-09B6-4BB3-8FAD-8B6BC57189DB}" type="presParOf" srcId="{31A8F845-325C-4F60-A13F-E02E6DEE412F}" destId="{B8B19EA0-CE80-4071-9587-5A20B139C130}" srcOrd="4" destOrd="0" presId="urn:microsoft.com/office/officeart/2005/8/layout/hProcess4"/>
    <dgm:cxn modelId="{27974EB3-96C7-4EFB-B795-8E8387379234}" type="presParOf" srcId="{D3676801-B2D0-48A2-BBA6-9D456C753FB6}" destId="{72D85272-F222-4E7A-AFC0-6FBA53318B5F}" srcOrd="3" destOrd="0" presId="urn:microsoft.com/office/officeart/2005/8/layout/hProcess4"/>
    <dgm:cxn modelId="{88EB7F86-4BD9-47E0-A356-402CA51241EC}" type="presParOf" srcId="{D3676801-B2D0-48A2-BBA6-9D456C753FB6}" destId="{C9FA7E00-0BB3-49B7-8E81-5CD5E396D11A}" srcOrd="4" destOrd="0" presId="urn:microsoft.com/office/officeart/2005/8/layout/hProcess4"/>
    <dgm:cxn modelId="{2D516E07-2604-4810-80A5-33901005FDDB}" type="presParOf" srcId="{C9FA7E00-0BB3-49B7-8E81-5CD5E396D11A}" destId="{84766EFE-D10A-46AD-9305-EC68555DE291}" srcOrd="0" destOrd="0" presId="urn:microsoft.com/office/officeart/2005/8/layout/hProcess4"/>
    <dgm:cxn modelId="{0999B2CA-DF21-41B3-A9C0-65DB4F719EFB}" type="presParOf" srcId="{C9FA7E00-0BB3-49B7-8E81-5CD5E396D11A}" destId="{A03D9E43-58D1-4FD4-AD45-E044A6019BB1}" srcOrd="1" destOrd="0" presId="urn:microsoft.com/office/officeart/2005/8/layout/hProcess4"/>
    <dgm:cxn modelId="{D373AF93-366C-47BA-89C2-979797A45143}" type="presParOf" srcId="{C9FA7E00-0BB3-49B7-8E81-5CD5E396D11A}" destId="{EF591EF9-8B4E-470E-988F-8C5F651AD3A7}" srcOrd="2" destOrd="0" presId="urn:microsoft.com/office/officeart/2005/8/layout/hProcess4"/>
    <dgm:cxn modelId="{A9CCBDC7-F8D7-45BF-B325-E5991DE61C78}" type="presParOf" srcId="{C9FA7E00-0BB3-49B7-8E81-5CD5E396D11A}" destId="{FE276755-3C48-4BCB-892F-A48FB1B5EA2D}" srcOrd="3" destOrd="0" presId="urn:microsoft.com/office/officeart/2005/8/layout/hProcess4"/>
    <dgm:cxn modelId="{1F3497B7-F398-4567-BEC2-C5177F2E5F2D}" type="presParOf" srcId="{C9FA7E00-0BB3-49B7-8E81-5CD5E396D11A}" destId="{1803E42E-01B4-4838-B2D9-48213C5CFD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A6B366-D5A5-4F4D-9A33-4E44D40F220E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</dgm:pt>
    <dgm:pt modelId="{7557E311-FE14-4F02-A6FC-BC8436953239}">
      <dgm:prSet phldrT="[Text]"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Situacija prije investicije</a:t>
          </a:r>
          <a:endParaRPr lang="bs-Latn-BA" dirty="0">
            <a:latin typeface="Arial Narrow" pitchFamily="34" charset="0"/>
          </a:endParaRPr>
        </a:p>
      </dgm:t>
    </dgm:pt>
    <dgm:pt modelId="{D33F5ABD-C16B-48BA-9279-2AED92A0330F}" type="parTrans" cxnId="{273CCF08-497B-432E-B69E-55F1D23BD6EF}">
      <dgm:prSet/>
      <dgm:spPr/>
      <dgm:t>
        <a:bodyPr/>
        <a:lstStyle/>
        <a:p>
          <a:endParaRPr lang="bs-Latn-BA"/>
        </a:p>
      </dgm:t>
    </dgm:pt>
    <dgm:pt modelId="{A5BBA54F-5194-44DE-B1A6-B4767E542E8A}" type="sibTrans" cxnId="{273CCF08-497B-432E-B69E-55F1D23BD6EF}">
      <dgm:prSet/>
      <dgm:spPr/>
      <dgm:t>
        <a:bodyPr/>
        <a:lstStyle/>
        <a:p>
          <a:endParaRPr lang="bs-Latn-BA"/>
        </a:p>
      </dgm:t>
    </dgm:pt>
    <dgm:pt modelId="{310A1BBF-F515-459F-9330-76A65AF23BF7}">
      <dgm:prSet phldrT="[Text]"/>
      <dgm:spPr/>
      <dgm:t>
        <a:bodyPr/>
        <a:lstStyle/>
        <a:p>
          <a:r>
            <a:rPr lang="bs-Latn-BA" dirty="0" smtClean="0"/>
            <a:t>Cilj</a:t>
          </a:r>
          <a:endParaRPr lang="bs-Latn-BA" dirty="0"/>
        </a:p>
      </dgm:t>
    </dgm:pt>
    <dgm:pt modelId="{2BE09A40-7B24-4DD2-AF89-EF4DA9C9ED92}" type="parTrans" cxnId="{9B073EE5-9602-4764-8861-876A71401483}">
      <dgm:prSet/>
      <dgm:spPr/>
      <dgm:t>
        <a:bodyPr/>
        <a:lstStyle/>
        <a:p>
          <a:endParaRPr lang="bs-Latn-BA"/>
        </a:p>
      </dgm:t>
    </dgm:pt>
    <dgm:pt modelId="{A00F732F-02F7-4E5B-AF83-558D8FB35C4F}" type="sibTrans" cxnId="{9B073EE5-9602-4764-8861-876A71401483}">
      <dgm:prSet/>
      <dgm:spPr/>
      <dgm:t>
        <a:bodyPr/>
        <a:lstStyle/>
        <a:p>
          <a:endParaRPr lang="bs-Latn-BA"/>
        </a:p>
      </dgm:t>
    </dgm:pt>
    <dgm:pt modelId="{A56E96BC-02E2-4D02-BACE-7C9D5C210587}">
      <dgm:prSet custT="1"/>
      <dgm:spPr>
        <a:ln>
          <a:noFill/>
        </a:ln>
      </dgm:spPr>
      <dgm:t>
        <a:bodyPr/>
        <a:lstStyle/>
        <a:p>
          <a:pPr algn="ctr"/>
          <a:r>
            <a:rPr lang="bs-Latn-BA" sz="1300" b="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dirty="0">
            <a:latin typeface="Arial Narrow" pitchFamily="34" charset="0"/>
          </a:endParaRPr>
        </a:p>
      </dgm:t>
    </dgm:pt>
    <dgm:pt modelId="{29865FF8-8AAC-44B9-981F-A34F6DC6EDBD}" type="parTrans" cxnId="{D734CAEA-EC04-433E-9900-8AFD62C158C0}">
      <dgm:prSet/>
      <dgm:spPr/>
      <dgm:t>
        <a:bodyPr/>
        <a:lstStyle/>
        <a:p>
          <a:endParaRPr lang="bs-Latn-BA"/>
        </a:p>
      </dgm:t>
    </dgm:pt>
    <dgm:pt modelId="{301C92AF-F421-4FE2-BBA4-6E74E378BEB3}" type="sibTrans" cxnId="{D734CAEA-EC04-433E-9900-8AFD62C158C0}">
      <dgm:prSet/>
      <dgm:spPr/>
      <dgm:t>
        <a:bodyPr/>
        <a:lstStyle/>
        <a:p>
          <a:endParaRPr lang="bs-Latn-BA"/>
        </a:p>
      </dgm:t>
    </dgm:pt>
    <dgm:pt modelId="{05316D7A-3030-4EBB-BD2A-CF2A1326767E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Zastarjela tehnologija za proizvodnju namještaja</a:t>
          </a:r>
          <a:endParaRPr lang="bs-Latn-BA" sz="1300" dirty="0">
            <a:latin typeface="Arial Narrow" pitchFamily="34" charset="0"/>
          </a:endParaRPr>
        </a:p>
      </dgm:t>
    </dgm:pt>
    <dgm:pt modelId="{4D2BD8BC-FFE1-428A-960C-8006C8DDFD03}" type="parTrans" cxnId="{D6A2AD70-D23F-456D-9C84-49C6095A82EE}">
      <dgm:prSet/>
      <dgm:spPr/>
      <dgm:t>
        <a:bodyPr/>
        <a:lstStyle/>
        <a:p>
          <a:endParaRPr lang="bs-Latn-BA"/>
        </a:p>
      </dgm:t>
    </dgm:pt>
    <dgm:pt modelId="{1B2F7082-CEBF-410A-AA41-C7BD90301834}" type="sibTrans" cxnId="{D6A2AD70-D23F-456D-9C84-49C6095A82EE}">
      <dgm:prSet/>
      <dgm:spPr/>
      <dgm:t>
        <a:bodyPr/>
        <a:lstStyle/>
        <a:p>
          <a:endParaRPr lang="bs-Latn-BA"/>
        </a:p>
      </dgm:t>
    </dgm:pt>
    <dgm:pt modelId="{8D276432-ADED-46EE-8EBA-444562EFF934}">
      <dgm:prSet/>
      <dgm:spPr/>
      <dgm:t>
        <a:bodyPr/>
        <a:lstStyle/>
        <a:p>
          <a:r>
            <a:rPr lang="bs-Latn-BA" dirty="0" smtClean="0">
              <a:latin typeface="Arial Narrow" pitchFamily="34" charset="0"/>
            </a:rPr>
            <a:t>Aktivnosti</a:t>
          </a:r>
        </a:p>
      </dgm:t>
    </dgm:pt>
    <dgm:pt modelId="{FE2A308B-786F-4C02-9F89-211B1181AE86}" type="parTrans" cxnId="{B602EE5E-BDEE-4997-BAC0-3FD0392BB471}">
      <dgm:prSet/>
      <dgm:spPr/>
      <dgm:t>
        <a:bodyPr/>
        <a:lstStyle/>
        <a:p>
          <a:endParaRPr lang="bs-Latn-BA"/>
        </a:p>
      </dgm:t>
    </dgm:pt>
    <dgm:pt modelId="{BE3AD687-DD68-4B59-921B-C864AD6BA799}" type="sibTrans" cxnId="{B602EE5E-BDEE-4997-BAC0-3FD0392BB471}">
      <dgm:prSet/>
      <dgm:spPr/>
      <dgm:t>
        <a:bodyPr/>
        <a:lstStyle/>
        <a:p>
          <a:endParaRPr lang="bs-Latn-BA"/>
        </a:p>
      </dgm:t>
    </dgm:pt>
    <dgm:pt modelId="{E2422618-1C80-4E03-8108-A3D96FC4802C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latin typeface="Arial Narrow" pitchFamily="34" charset="0"/>
            </a:rPr>
            <a:t>Ulaganje u novu opremu</a:t>
          </a:r>
        </a:p>
      </dgm:t>
    </dgm:pt>
    <dgm:pt modelId="{0193F9AB-DA6C-45A0-A5A6-3820FE27FA72}" type="parTrans" cxnId="{7AB4829F-CECC-423F-8EE3-D55F9FB850B6}">
      <dgm:prSet/>
      <dgm:spPr/>
      <dgm:t>
        <a:bodyPr/>
        <a:lstStyle/>
        <a:p>
          <a:endParaRPr lang="bs-Latn-BA"/>
        </a:p>
      </dgm:t>
    </dgm:pt>
    <dgm:pt modelId="{98DE88E3-F96E-4CAA-B9F2-926AE27E0C51}" type="sibTrans" cxnId="{7AB4829F-CECC-423F-8EE3-D55F9FB850B6}">
      <dgm:prSet/>
      <dgm:spPr/>
      <dgm:t>
        <a:bodyPr/>
        <a:lstStyle/>
        <a:p>
          <a:endParaRPr lang="bs-Latn-BA"/>
        </a:p>
      </dgm:t>
    </dgm:pt>
    <dgm:pt modelId="{1DD60545-FE8E-41A1-89AD-BBAFAE656CCF}">
      <dgm:prSet/>
      <dgm:spPr>
        <a:ln>
          <a:noFill/>
        </a:ln>
      </dgm:spPr>
      <dgm:t>
        <a:bodyPr/>
        <a:lstStyle/>
        <a:p>
          <a:pPr algn="ctr"/>
          <a:endParaRPr lang="bs-Latn-BA" sz="2000" b="0" dirty="0">
            <a:latin typeface="Arial Narrow" pitchFamily="34" charset="0"/>
          </a:endParaRPr>
        </a:p>
      </dgm:t>
    </dgm:pt>
    <dgm:pt modelId="{10F27079-36D7-47B5-AE0C-DD1378C651EC}" type="parTrans" cxnId="{33638ABF-C8CF-4462-8459-00F336B664C6}">
      <dgm:prSet/>
      <dgm:spPr/>
      <dgm:t>
        <a:bodyPr/>
        <a:lstStyle/>
        <a:p>
          <a:endParaRPr lang="bs-Latn-BA"/>
        </a:p>
      </dgm:t>
    </dgm:pt>
    <dgm:pt modelId="{7AF6B73A-0D46-47FA-A0A0-DEE8C25D0BE1}" type="sibTrans" cxnId="{33638ABF-C8CF-4462-8459-00F336B664C6}">
      <dgm:prSet/>
      <dgm:spPr/>
      <dgm:t>
        <a:bodyPr/>
        <a:lstStyle/>
        <a:p>
          <a:endParaRPr lang="bs-Latn-BA"/>
        </a:p>
      </dgm:t>
    </dgm:pt>
    <dgm:pt modelId="{9B8DFB79-D051-4A54-952D-3F55C8CE9463}">
      <dgm:prSet/>
      <dgm:spPr>
        <a:ln>
          <a:noFill/>
        </a:ln>
      </dgm:spPr>
      <dgm:t>
        <a:bodyPr/>
        <a:lstStyle/>
        <a:p>
          <a:endParaRPr lang="bs-Latn-BA" sz="1900" dirty="0"/>
        </a:p>
      </dgm:t>
    </dgm:pt>
    <dgm:pt modelId="{E2DB1B26-CFAB-45AE-A26A-C22AD54FB8C6}" type="parTrans" cxnId="{7500E875-F046-4049-A99F-036D7FB5F4A0}">
      <dgm:prSet/>
      <dgm:spPr/>
      <dgm:t>
        <a:bodyPr/>
        <a:lstStyle/>
        <a:p>
          <a:endParaRPr lang="bs-Latn-BA"/>
        </a:p>
      </dgm:t>
    </dgm:pt>
    <dgm:pt modelId="{BBEE01F8-2506-4572-88A3-726597DE4D7A}" type="sibTrans" cxnId="{7500E875-F046-4049-A99F-036D7FB5F4A0}">
      <dgm:prSet/>
      <dgm:spPr/>
      <dgm:t>
        <a:bodyPr/>
        <a:lstStyle/>
        <a:p>
          <a:endParaRPr lang="bs-Latn-BA"/>
        </a:p>
      </dgm:t>
    </dgm:pt>
    <dgm:pt modelId="{4D9F7EAA-5E49-4FF0-839E-1C0EF8560276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solidFill>
                <a:srgbClr val="FF0000"/>
              </a:solidFill>
              <a:latin typeface="Arial Narrow" pitchFamily="34" charset="0"/>
            </a:rPr>
            <a:t>Studija o potencijalnim zonama opasnosti nije usvojena na nivou kompanije</a:t>
          </a:r>
          <a:endParaRPr lang="bs-Latn-BA" sz="1300" dirty="0">
            <a:solidFill>
              <a:srgbClr val="FF0000"/>
            </a:solidFill>
            <a:latin typeface="Arial Narrow" pitchFamily="34" charset="0"/>
          </a:endParaRPr>
        </a:p>
      </dgm:t>
    </dgm:pt>
    <dgm:pt modelId="{F8053241-26AE-4ECD-94D6-363C46DF49AD}" type="parTrans" cxnId="{AF7A2310-DC2E-4CBC-A1A4-AAF5DDE63B77}">
      <dgm:prSet/>
      <dgm:spPr/>
      <dgm:t>
        <a:bodyPr/>
        <a:lstStyle/>
        <a:p>
          <a:endParaRPr lang="bs-Latn-BA"/>
        </a:p>
      </dgm:t>
    </dgm:pt>
    <dgm:pt modelId="{7378A6D7-67DE-491F-8D8A-4B1D0EAE9993}" type="sibTrans" cxnId="{AF7A2310-DC2E-4CBC-A1A4-AAF5DDE63B77}">
      <dgm:prSet/>
      <dgm:spPr/>
      <dgm:t>
        <a:bodyPr/>
        <a:lstStyle/>
        <a:p>
          <a:endParaRPr lang="bs-Latn-BA"/>
        </a:p>
      </dgm:t>
    </dgm:pt>
    <dgm:pt modelId="{70E56BCF-535A-4649-B5A4-3CA9BA3E1002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solidFill>
                <a:srgbClr val="FF0000"/>
              </a:solidFill>
              <a:latin typeface="Arial Narrow" pitchFamily="34" charset="0"/>
            </a:rPr>
            <a:t>Ispitivanje uslova radne sredine nije provedeno </a:t>
          </a:r>
          <a:endParaRPr lang="bs-Latn-BA" sz="1300" dirty="0">
            <a:solidFill>
              <a:srgbClr val="FF0000"/>
            </a:solidFill>
            <a:latin typeface="Arial Narrow" pitchFamily="34" charset="0"/>
          </a:endParaRPr>
        </a:p>
      </dgm:t>
    </dgm:pt>
    <dgm:pt modelId="{60F761B0-E4A5-4FF2-8A3D-FEDAA92696F0}" type="parTrans" cxnId="{1456545E-A4B2-49D4-B5B6-344CCC733BF3}">
      <dgm:prSet/>
      <dgm:spPr/>
      <dgm:t>
        <a:bodyPr/>
        <a:lstStyle/>
        <a:p>
          <a:endParaRPr lang="bs-Latn-BA"/>
        </a:p>
      </dgm:t>
    </dgm:pt>
    <dgm:pt modelId="{C1BC42EC-7A91-4E0A-B405-B21E6B8A59F6}" type="sibTrans" cxnId="{1456545E-A4B2-49D4-B5B6-344CCC733BF3}">
      <dgm:prSet/>
      <dgm:spPr/>
      <dgm:t>
        <a:bodyPr/>
        <a:lstStyle/>
        <a:p>
          <a:endParaRPr lang="bs-Latn-BA"/>
        </a:p>
      </dgm:t>
    </dgm:pt>
    <dgm:pt modelId="{A40726E1-E476-480C-B136-535702B9FE3F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solidFill>
                <a:srgbClr val="FF0000"/>
              </a:solidFill>
              <a:latin typeface="Arial Narrow" pitchFamily="34" charset="0"/>
            </a:rPr>
            <a:t>Plan upravljanja otpadom nije usvojen</a:t>
          </a:r>
          <a:endParaRPr lang="bs-Latn-BA" sz="1300" dirty="0">
            <a:solidFill>
              <a:srgbClr val="FF0000"/>
            </a:solidFill>
            <a:latin typeface="Arial Narrow" pitchFamily="34" charset="0"/>
          </a:endParaRPr>
        </a:p>
      </dgm:t>
    </dgm:pt>
    <dgm:pt modelId="{D5B6F5FA-7C1B-4CD8-A8B0-95CCE0B5D2B0}" type="parTrans" cxnId="{AFECB91D-841F-4A45-8AA9-E85FE4200122}">
      <dgm:prSet/>
      <dgm:spPr/>
      <dgm:t>
        <a:bodyPr/>
        <a:lstStyle/>
        <a:p>
          <a:endParaRPr lang="bs-Latn-BA"/>
        </a:p>
      </dgm:t>
    </dgm:pt>
    <dgm:pt modelId="{B7EEF13B-7283-454D-80E7-F76EF0522551}" type="sibTrans" cxnId="{AFECB91D-841F-4A45-8AA9-E85FE4200122}">
      <dgm:prSet/>
      <dgm:spPr/>
      <dgm:t>
        <a:bodyPr/>
        <a:lstStyle/>
        <a:p>
          <a:endParaRPr lang="bs-Latn-BA"/>
        </a:p>
      </dgm:t>
    </dgm:pt>
    <dgm:pt modelId="{43A32CF6-D769-4268-8882-EC613CACC832}">
      <dgm:prSet custT="1"/>
      <dgm:spPr>
        <a:ln>
          <a:noFill/>
        </a:ln>
      </dgm:spPr>
      <dgm:t>
        <a:bodyPr/>
        <a:lstStyle/>
        <a:p>
          <a:r>
            <a:rPr lang="bs-Latn-BA" sz="1300" dirty="0" smtClean="0">
              <a:solidFill>
                <a:srgbClr val="FF0000"/>
              </a:solidFill>
              <a:latin typeface="Arial Narrow" pitchFamily="34" charset="0"/>
            </a:rPr>
            <a:t>Ugovor sa ovlaštenom kompanijom za odvoz opasnog otpada nije potpisan</a:t>
          </a:r>
          <a:endParaRPr lang="bs-Latn-BA" sz="1300" dirty="0">
            <a:solidFill>
              <a:srgbClr val="FF0000"/>
            </a:solidFill>
            <a:latin typeface="Arial Narrow" pitchFamily="34" charset="0"/>
          </a:endParaRPr>
        </a:p>
      </dgm:t>
    </dgm:pt>
    <dgm:pt modelId="{4ED9B694-B16D-4610-9216-96200AF9516C}" type="parTrans" cxnId="{C9A4C770-C58C-4417-A038-DC288F8ACDF8}">
      <dgm:prSet/>
      <dgm:spPr/>
      <dgm:t>
        <a:bodyPr/>
        <a:lstStyle/>
        <a:p>
          <a:endParaRPr lang="bs-Latn-BA"/>
        </a:p>
      </dgm:t>
    </dgm:pt>
    <dgm:pt modelId="{80D8B5D1-ED3E-43A3-8E48-3F9499DF70AE}" type="sibTrans" cxnId="{C9A4C770-C58C-4417-A038-DC288F8ACDF8}">
      <dgm:prSet/>
      <dgm:spPr/>
      <dgm:t>
        <a:bodyPr/>
        <a:lstStyle/>
        <a:p>
          <a:endParaRPr lang="bs-Latn-BA"/>
        </a:p>
      </dgm:t>
    </dgm:pt>
    <dgm:pt modelId="{BA302909-27C1-4F80-B862-AAC97E2E76B5}" type="pres">
      <dgm:prSet presAssocID="{EDA6B366-D5A5-4F4D-9A33-4E44D40F220E}" presName="Name0" presStyleCnt="0">
        <dgm:presLayoutVars>
          <dgm:dir/>
          <dgm:animLvl val="lvl"/>
          <dgm:resizeHandles val="exact"/>
        </dgm:presLayoutVars>
      </dgm:prSet>
      <dgm:spPr/>
    </dgm:pt>
    <dgm:pt modelId="{BD3D315C-1B99-4595-9731-1A2255B91912}" type="pres">
      <dgm:prSet presAssocID="{EDA6B366-D5A5-4F4D-9A33-4E44D40F220E}" presName="tSp" presStyleCnt="0"/>
      <dgm:spPr/>
    </dgm:pt>
    <dgm:pt modelId="{BA39F581-34AF-43EB-AA9A-C93066198276}" type="pres">
      <dgm:prSet presAssocID="{EDA6B366-D5A5-4F4D-9A33-4E44D40F220E}" presName="bSp" presStyleCnt="0"/>
      <dgm:spPr/>
    </dgm:pt>
    <dgm:pt modelId="{D3676801-B2D0-48A2-BBA6-9D456C753FB6}" type="pres">
      <dgm:prSet presAssocID="{EDA6B366-D5A5-4F4D-9A33-4E44D40F220E}" presName="process" presStyleCnt="0"/>
      <dgm:spPr/>
    </dgm:pt>
    <dgm:pt modelId="{35A86612-24F7-4E77-A316-B35545DEF4C9}" type="pres">
      <dgm:prSet presAssocID="{7557E311-FE14-4F02-A6FC-BC8436953239}" presName="composite1" presStyleCnt="0"/>
      <dgm:spPr/>
    </dgm:pt>
    <dgm:pt modelId="{73D09CF2-4254-4EB2-AB2E-D99C0B56C628}" type="pres">
      <dgm:prSet presAssocID="{7557E311-FE14-4F02-A6FC-BC8436953239}" presName="dummyNode1" presStyleLbl="node1" presStyleIdx="0" presStyleCnt="3"/>
      <dgm:spPr/>
    </dgm:pt>
    <dgm:pt modelId="{A93B8EB0-5917-4F95-865A-04B3DAD581FC}" type="pres">
      <dgm:prSet presAssocID="{7557E311-FE14-4F02-A6FC-BC8436953239}" presName="childNode1" presStyleLbl="bgAcc1" presStyleIdx="0" presStyleCnt="3" custScaleX="122409" custScaleY="161248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D2D0207-8D67-4F96-80B9-12D24691B62A}" type="pres">
      <dgm:prSet presAssocID="{7557E311-FE14-4F02-A6FC-BC843695323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779572B-95B0-4A92-B7AF-E4E7717B1B01}" type="pres">
      <dgm:prSet presAssocID="{7557E311-FE14-4F02-A6FC-BC8436953239}" presName="parentNode1" presStyleLbl="node1" presStyleIdx="0" presStyleCnt="3" custLinFactNeighborX="-4589" custLinFactNeighborY="55669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0528349-2B46-42ED-A12B-5A90E83BB5D9}" type="pres">
      <dgm:prSet presAssocID="{7557E311-FE14-4F02-A6FC-BC8436953239}" presName="connSite1" presStyleCnt="0"/>
      <dgm:spPr/>
    </dgm:pt>
    <dgm:pt modelId="{0A23721F-50CB-4195-9283-0EC0700496AC}" type="pres">
      <dgm:prSet presAssocID="{A5BBA54F-5194-44DE-B1A6-B4767E542E8A}" presName="Name9" presStyleLbl="sibTrans2D1" presStyleIdx="0" presStyleCnt="2" custAng="20566655"/>
      <dgm:spPr/>
      <dgm:t>
        <a:bodyPr/>
        <a:lstStyle/>
        <a:p>
          <a:endParaRPr lang="en-US"/>
        </a:p>
      </dgm:t>
    </dgm:pt>
    <dgm:pt modelId="{31A8F845-325C-4F60-A13F-E02E6DEE412F}" type="pres">
      <dgm:prSet presAssocID="{8D276432-ADED-46EE-8EBA-444562EFF934}" presName="composite2" presStyleCnt="0"/>
      <dgm:spPr/>
    </dgm:pt>
    <dgm:pt modelId="{7B2308F5-1284-4B97-9F13-AB1E432AFD30}" type="pres">
      <dgm:prSet presAssocID="{8D276432-ADED-46EE-8EBA-444562EFF934}" presName="dummyNode2" presStyleLbl="node1" presStyleIdx="0" presStyleCnt="3"/>
      <dgm:spPr/>
    </dgm:pt>
    <dgm:pt modelId="{0F65AE80-8CDE-4967-80F1-649AB638676A}" type="pres">
      <dgm:prSet presAssocID="{8D276432-ADED-46EE-8EBA-444562EFF93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F0C0AF2-A073-421F-96F3-55AEA7CB6FD6}" type="pres">
      <dgm:prSet presAssocID="{8D276432-ADED-46EE-8EBA-444562EFF93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4C92C3B-F503-49C3-85A8-2BD3005EB54C}" type="pres">
      <dgm:prSet presAssocID="{8D276432-ADED-46EE-8EBA-444562EFF93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19EA0-CE80-4071-9587-5A20B139C130}" type="pres">
      <dgm:prSet presAssocID="{8D276432-ADED-46EE-8EBA-444562EFF934}" presName="connSite2" presStyleCnt="0"/>
      <dgm:spPr/>
    </dgm:pt>
    <dgm:pt modelId="{72D85272-F222-4E7A-AFC0-6FBA53318B5F}" type="pres">
      <dgm:prSet presAssocID="{BE3AD687-DD68-4B59-921B-C864AD6BA799}" presName="Name18" presStyleLbl="sibTrans2D1" presStyleIdx="1" presStyleCnt="2" custAng="603803"/>
      <dgm:spPr/>
      <dgm:t>
        <a:bodyPr/>
        <a:lstStyle/>
        <a:p>
          <a:endParaRPr lang="en-US"/>
        </a:p>
      </dgm:t>
    </dgm:pt>
    <dgm:pt modelId="{C9FA7E00-0BB3-49B7-8E81-5CD5E396D11A}" type="pres">
      <dgm:prSet presAssocID="{310A1BBF-F515-459F-9330-76A65AF23BF7}" presName="composite1" presStyleCnt="0"/>
      <dgm:spPr/>
    </dgm:pt>
    <dgm:pt modelId="{84766EFE-D10A-46AD-9305-EC68555DE291}" type="pres">
      <dgm:prSet presAssocID="{310A1BBF-F515-459F-9330-76A65AF23BF7}" presName="dummyNode1" presStyleLbl="node1" presStyleIdx="1" presStyleCnt="3"/>
      <dgm:spPr/>
    </dgm:pt>
    <dgm:pt modelId="{A03D9E43-58D1-4FD4-AD45-E044A6019BB1}" type="pres">
      <dgm:prSet presAssocID="{310A1BBF-F515-459F-9330-76A65AF23BF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F591EF9-8B4E-470E-988F-8C5F651AD3A7}" type="pres">
      <dgm:prSet presAssocID="{310A1BBF-F515-459F-9330-76A65AF23BF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E276755-3C48-4BCB-892F-A48FB1B5EA2D}" type="pres">
      <dgm:prSet presAssocID="{310A1BBF-F515-459F-9330-76A65AF23BF7}" presName="parentNode1" presStyleLbl="node1" presStyleIdx="2" presStyleCnt="3" custLinFactNeighborX="756" custLinFactNeighborY="27912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1803E42E-01B4-4838-B2D9-48213C5CFDA6}" type="pres">
      <dgm:prSet presAssocID="{310A1BBF-F515-459F-9330-76A65AF23BF7}" presName="connSite1" presStyleCnt="0"/>
      <dgm:spPr/>
    </dgm:pt>
  </dgm:ptLst>
  <dgm:cxnLst>
    <dgm:cxn modelId="{CDC2438F-3528-423A-A561-8194F3C92CE3}" type="presOf" srcId="{8D276432-ADED-46EE-8EBA-444562EFF934}" destId="{64C92C3B-F503-49C3-85A8-2BD3005EB54C}" srcOrd="0" destOrd="0" presId="urn:microsoft.com/office/officeart/2005/8/layout/hProcess4"/>
    <dgm:cxn modelId="{AFECB91D-841F-4A45-8AA9-E85FE4200122}" srcId="{7557E311-FE14-4F02-A6FC-BC8436953239}" destId="{A40726E1-E476-480C-B136-535702B9FE3F}" srcOrd="3" destOrd="0" parTransId="{D5B6F5FA-7C1B-4CD8-A8B0-95CCE0B5D2B0}" sibTransId="{B7EEF13B-7283-454D-80E7-F76EF0522551}"/>
    <dgm:cxn modelId="{7500E875-F046-4049-A99F-036D7FB5F4A0}" srcId="{7557E311-FE14-4F02-A6FC-BC8436953239}" destId="{9B8DFB79-D051-4A54-952D-3F55C8CE9463}" srcOrd="5" destOrd="0" parTransId="{E2DB1B26-CFAB-45AE-A26A-C22AD54FB8C6}" sibTransId="{BBEE01F8-2506-4572-88A3-726597DE4D7A}"/>
    <dgm:cxn modelId="{AF7A2310-DC2E-4CBC-A1A4-AAF5DDE63B77}" srcId="{7557E311-FE14-4F02-A6FC-BC8436953239}" destId="{4D9F7EAA-5E49-4FF0-839E-1C0EF8560276}" srcOrd="1" destOrd="0" parTransId="{F8053241-26AE-4ECD-94D6-363C46DF49AD}" sibTransId="{7378A6D7-67DE-491F-8D8A-4B1D0EAE9993}"/>
    <dgm:cxn modelId="{9C164CD7-A9BF-4642-9D93-CB38642A76DF}" type="presOf" srcId="{05316D7A-3030-4EBB-BD2A-CF2A1326767E}" destId="{A93B8EB0-5917-4F95-865A-04B3DAD581FC}" srcOrd="0" destOrd="0" presId="urn:microsoft.com/office/officeart/2005/8/layout/hProcess4"/>
    <dgm:cxn modelId="{409371C0-4430-4AC6-83DB-09BD76A80AAD}" type="presOf" srcId="{1DD60545-FE8E-41A1-89AD-BBAFAE656CCF}" destId="{EF591EF9-8B4E-470E-988F-8C5F651AD3A7}" srcOrd="1" destOrd="1" presId="urn:microsoft.com/office/officeart/2005/8/layout/hProcess4"/>
    <dgm:cxn modelId="{FFF4A22C-65E3-40AE-8DD5-F9DDFA7B0823}" type="presOf" srcId="{70E56BCF-535A-4649-B5A4-3CA9BA3E1002}" destId="{4D2D0207-8D67-4F96-80B9-12D24691B62A}" srcOrd="1" destOrd="2" presId="urn:microsoft.com/office/officeart/2005/8/layout/hProcess4"/>
    <dgm:cxn modelId="{E9BAFD80-09BE-4989-8260-27B6FA830208}" type="presOf" srcId="{43A32CF6-D769-4268-8882-EC613CACC832}" destId="{4D2D0207-8D67-4F96-80B9-12D24691B62A}" srcOrd="1" destOrd="4" presId="urn:microsoft.com/office/officeart/2005/8/layout/hProcess4"/>
    <dgm:cxn modelId="{2C3B5373-8693-436E-85C2-0097912ED30F}" type="presOf" srcId="{E2422618-1C80-4E03-8108-A3D96FC4802C}" destId="{0F65AE80-8CDE-4967-80F1-649AB638676A}" srcOrd="0" destOrd="0" presId="urn:microsoft.com/office/officeart/2005/8/layout/hProcess4"/>
    <dgm:cxn modelId="{273CCF08-497B-432E-B69E-55F1D23BD6EF}" srcId="{EDA6B366-D5A5-4F4D-9A33-4E44D40F220E}" destId="{7557E311-FE14-4F02-A6FC-BC8436953239}" srcOrd="0" destOrd="0" parTransId="{D33F5ABD-C16B-48BA-9279-2AED92A0330F}" sibTransId="{A5BBA54F-5194-44DE-B1A6-B4767E542E8A}"/>
    <dgm:cxn modelId="{D903341F-5293-4A52-9D76-6C027C8C3371}" type="presOf" srcId="{7557E311-FE14-4F02-A6FC-BC8436953239}" destId="{4779572B-95B0-4A92-B7AF-E4E7717B1B01}" srcOrd="0" destOrd="0" presId="urn:microsoft.com/office/officeart/2005/8/layout/hProcess4"/>
    <dgm:cxn modelId="{A1649798-8205-4C12-9D92-B53DD5A29D6F}" type="presOf" srcId="{A40726E1-E476-480C-B136-535702B9FE3F}" destId="{A93B8EB0-5917-4F95-865A-04B3DAD581FC}" srcOrd="0" destOrd="3" presId="urn:microsoft.com/office/officeart/2005/8/layout/hProcess4"/>
    <dgm:cxn modelId="{9B073EE5-9602-4764-8861-876A71401483}" srcId="{EDA6B366-D5A5-4F4D-9A33-4E44D40F220E}" destId="{310A1BBF-F515-459F-9330-76A65AF23BF7}" srcOrd="2" destOrd="0" parTransId="{2BE09A40-7B24-4DD2-AF89-EF4DA9C9ED92}" sibTransId="{A00F732F-02F7-4E5B-AF83-558D8FB35C4F}"/>
    <dgm:cxn modelId="{2AFD2612-3D75-4901-B70E-BB271F1A2F09}" type="presOf" srcId="{A56E96BC-02E2-4D02-BACE-7C9D5C210587}" destId="{EF591EF9-8B4E-470E-988F-8C5F651AD3A7}" srcOrd="1" destOrd="0" presId="urn:microsoft.com/office/officeart/2005/8/layout/hProcess4"/>
    <dgm:cxn modelId="{33638ABF-C8CF-4462-8459-00F336B664C6}" srcId="{310A1BBF-F515-459F-9330-76A65AF23BF7}" destId="{1DD60545-FE8E-41A1-89AD-BBAFAE656CCF}" srcOrd="1" destOrd="0" parTransId="{10F27079-36D7-47B5-AE0C-DD1378C651EC}" sibTransId="{7AF6B73A-0D46-47FA-A0A0-DEE8C25D0BE1}"/>
    <dgm:cxn modelId="{C9A4C770-C58C-4417-A038-DC288F8ACDF8}" srcId="{7557E311-FE14-4F02-A6FC-BC8436953239}" destId="{43A32CF6-D769-4268-8882-EC613CACC832}" srcOrd="4" destOrd="0" parTransId="{4ED9B694-B16D-4610-9216-96200AF9516C}" sibTransId="{80D8B5D1-ED3E-43A3-8E48-3F9499DF70AE}"/>
    <dgm:cxn modelId="{7AB4829F-CECC-423F-8EE3-D55F9FB850B6}" srcId="{8D276432-ADED-46EE-8EBA-444562EFF934}" destId="{E2422618-1C80-4E03-8108-A3D96FC4802C}" srcOrd="0" destOrd="0" parTransId="{0193F9AB-DA6C-45A0-A5A6-3820FE27FA72}" sibTransId="{98DE88E3-F96E-4CAA-B9F2-926AE27E0C51}"/>
    <dgm:cxn modelId="{EE369FC4-4B0B-4F50-8449-ABDD156CAC33}" type="presOf" srcId="{70E56BCF-535A-4649-B5A4-3CA9BA3E1002}" destId="{A93B8EB0-5917-4F95-865A-04B3DAD581FC}" srcOrd="0" destOrd="2" presId="urn:microsoft.com/office/officeart/2005/8/layout/hProcess4"/>
    <dgm:cxn modelId="{F866365D-886D-4345-91F7-E08257C90BBB}" type="presOf" srcId="{E2422618-1C80-4E03-8108-A3D96FC4802C}" destId="{6F0C0AF2-A073-421F-96F3-55AEA7CB6FD6}" srcOrd="1" destOrd="0" presId="urn:microsoft.com/office/officeart/2005/8/layout/hProcess4"/>
    <dgm:cxn modelId="{D734CAEA-EC04-433E-9900-8AFD62C158C0}" srcId="{310A1BBF-F515-459F-9330-76A65AF23BF7}" destId="{A56E96BC-02E2-4D02-BACE-7C9D5C210587}" srcOrd="0" destOrd="0" parTransId="{29865FF8-8AAC-44B9-981F-A34F6DC6EDBD}" sibTransId="{301C92AF-F421-4FE2-BBA4-6E74E378BEB3}"/>
    <dgm:cxn modelId="{F9888778-F384-46FE-927E-27A0ABA70FCC}" type="presOf" srcId="{9B8DFB79-D051-4A54-952D-3F55C8CE9463}" destId="{A93B8EB0-5917-4F95-865A-04B3DAD581FC}" srcOrd="0" destOrd="5" presId="urn:microsoft.com/office/officeart/2005/8/layout/hProcess4"/>
    <dgm:cxn modelId="{92E569E0-434B-4371-9F86-3D14B03CC71B}" type="presOf" srcId="{4D9F7EAA-5E49-4FF0-839E-1C0EF8560276}" destId="{A93B8EB0-5917-4F95-865A-04B3DAD581FC}" srcOrd="0" destOrd="1" presId="urn:microsoft.com/office/officeart/2005/8/layout/hProcess4"/>
    <dgm:cxn modelId="{B9271162-E0C6-4EEB-97CF-87D23C7372A7}" type="presOf" srcId="{A5BBA54F-5194-44DE-B1A6-B4767E542E8A}" destId="{0A23721F-50CB-4195-9283-0EC0700496AC}" srcOrd="0" destOrd="0" presId="urn:microsoft.com/office/officeart/2005/8/layout/hProcess4"/>
    <dgm:cxn modelId="{EBF576F7-A2E3-47D8-A3B2-A527C6CEAEBE}" type="presOf" srcId="{4D9F7EAA-5E49-4FF0-839E-1C0EF8560276}" destId="{4D2D0207-8D67-4F96-80B9-12D24691B62A}" srcOrd="1" destOrd="1" presId="urn:microsoft.com/office/officeart/2005/8/layout/hProcess4"/>
    <dgm:cxn modelId="{CDEFF13E-8D46-479A-A1D3-55D6AA53FE8C}" type="presOf" srcId="{A40726E1-E476-480C-B136-535702B9FE3F}" destId="{4D2D0207-8D67-4F96-80B9-12D24691B62A}" srcOrd="1" destOrd="3" presId="urn:microsoft.com/office/officeart/2005/8/layout/hProcess4"/>
    <dgm:cxn modelId="{01C37DDA-3BE8-426A-8E76-A51FDC94BEAD}" type="presOf" srcId="{A56E96BC-02E2-4D02-BACE-7C9D5C210587}" destId="{A03D9E43-58D1-4FD4-AD45-E044A6019BB1}" srcOrd="0" destOrd="0" presId="urn:microsoft.com/office/officeart/2005/8/layout/hProcess4"/>
    <dgm:cxn modelId="{B602EE5E-BDEE-4997-BAC0-3FD0392BB471}" srcId="{EDA6B366-D5A5-4F4D-9A33-4E44D40F220E}" destId="{8D276432-ADED-46EE-8EBA-444562EFF934}" srcOrd="1" destOrd="0" parTransId="{FE2A308B-786F-4C02-9F89-211B1181AE86}" sibTransId="{BE3AD687-DD68-4B59-921B-C864AD6BA799}"/>
    <dgm:cxn modelId="{D6A2AD70-D23F-456D-9C84-49C6095A82EE}" srcId="{7557E311-FE14-4F02-A6FC-BC8436953239}" destId="{05316D7A-3030-4EBB-BD2A-CF2A1326767E}" srcOrd="0" destOrd="0" parTransId="{4D2BD8BC-FFE1-428A-960C-8006C8DDFD03}" sibTransId="{1B2F7082-CEBF-410A-AA41-C7BD90301834}"/>
    <dgm:cxn modelId="{F3F589F9-BD0A-4CB1-8143-037CB04743ED}" type="presOf" srcId="{EDA6B366-D5A5-4F4D-9A33-4E44D40F220E}" destId="{BA302909-27C1-4F80-B862-AAC97E2E76B5}" srcOrd="0" destOrd="0" presId="urn:microsoft.com/office/officeart/2005/8/layout/hProcess4"/>
    <dgm:cxn modelId="{366DC3A1-BEDC-43EF-BE40-F5479E94D5B6}" type="presOf" srcId="{05316D7A-3030-4EBB-BD2A-CF2A1326767E}" destId="{4D2D0207-8D67-4F96-80B9-12D24691B62A}" srcOrd="1" destOrd="0" presId="urn:microsoft.com/office/officeart/2005/8/layout/hProcess4"/>
    <dgm:cxn modelId="{C3F5892E-9652-4FB3-B845-032F20C2C6F6}" type="presOf" srcId="{1DD60545-FE8E-41A1-89AD-BBAFAE656CCF}" destId="{A03D9E43-58D1-4FD4-AD45-E044A6019BB1}" srcOrd="0" destOrd="1" presId="urn:microsoft.com/office/officeart/2005/8/layout/hProcess4"/>
    <dgm:cxn modelId="{98C9FBE9-D3B1-4030-8064-3CFD288A010E}" type="presOf" srcId="{43A32CF6-D769-4268-8882-EC613CACC832}" destId="{A93B8EB0-5917-4F95-865A-04B3DAD581FC}" srcOrd="0" destOrd="4" presId="urn:microsoft.com/office/officeart/2005/8/layout/hProcess4"/>
    <dgm:cxn modelId="{DBBF3C2D-0486-44D9-8BDE-5DAB7D8A73CC}" type="presOf" srcId="{310A1BBF-F515-459F-9330-76A65AF23BF7}" destId="{FE276755-3C48-4BCB-892F-A48FB1B5EA2D}" srcOrd="0" destOrd="0" presId="urn:microsoft.com/office/officeart/2005/8/layout/hProcess4"/>
    <dgm:cxn modelId="{BA755D32-4FA1-4F88-8656-632F16D31CAF}" type="presOf" srcId="{9B8DFB79-D051-4A54-952D-3F55C8CE9463}" destId="{4D2D0207-8D67-4F96-80B9-12D24691B62A}" srcOrd="1" destOrd="5" presId="urn:microsoft.com/office/officeart/2005/8/layout/hProcess4"/>
    <dgm:cxn modelId="{36294C45-3ED5-484E-8B21-3B71537705B4}" type="presOf" srcId="{BE3AD687-DD68-4B59-921B-C864AD6BA799}" destId="{72D85272-F222-4E7A-AFC0-6FBA53318B5F}" srcOrd="0" destOrd="0" presId="urn:microsoft.com/office/officeart/2005/8/layout/hProcess4"/>
    <dgm:cxn modelId="{1456545E-A4B2-49D4-B5B6-344CCC733BF3}" srcId="{7557E311-FE14-4F02-A6FC-BC8436953239}" destId="{70E56BCF-535A-4649-B5A4-3CA9BA3E1002}" srcOrd="2" destOrd="0" parTransId="{60F761B0-E4A5-4FF2-8A3D-FEDAA92696F0}" sibTransId="{C1BC42EC-7A91-4E0A-B405-B21E6B8A59F6}"/>
    <dgm:cxn modelId="{8C89C2EB-BFFF-4DF9-8B0D-1C61295CFDCC}" type="presParOf" srcId="{BA302909-27C1-4F80-B862-AAC97E2E76B5}" destId="{BD3D315C-1B99-4595-9731-1A2255B91912}" srcOrd="0" destOrd="0" presId="urn:microsoft.com/office/officeart/2005/8/layout/hProcess4"/>
    <dgm:cxn modelId="{825DECA1-813E-4061-ADEF-3A5E4A56A732}" type="presParOf" srcId="{BA302909-27C1-4F80-B862-AAC97E2E76B5}" destId="{BA39F581-34AF-43EB-AA9A-C93066198276}" srcOrd="1" destOrd="0" presId="urn:microsoft.com/office/officeart/2005/8/layout/hProcess4"/>
    <dgm:cxn modelId="{523AC279-90B2-4834-A2BC-F9A1C6BD1A24}" type="presParOf" srcId="{BA302909-27C1-4F80-B862-AAC97E2E76B5}" destId="{D3676801-B2D0-48A2-BBA6-9D456C753FB6}" srcOrd="2" destOrd="0" presId="urn:microsoft.com/office/officeart/2005/8/layout/hProcess4"/>
    <dgm:cxn modelId="{95DD6F0D-7F33-4F9A-B8B9-F2E8EAACEA6B}" type="presParOf" srcId="{D3676801-B2D0-48A2-BBA6-9D456C753FB6}" destId="{35A86612-24F7-4E77-A316-B35545DEF4C9}" srcOrd="0" destOrd="0" presId="urn:microsoft.com/office/officeart/2005/8/layout/hProcess4"/>
    <dgm:cxn modelId="{D195E116-A716-4CFE-BCDB-F8B5A92AF695}" type="presParOf" srcId="{35A86612-24F7-4E77-A316-B35545DEF4C9}" destId="{73D09CF2-4254-4EB2-AB2E-D99C0B56C628}" srcOrd="0" destOrd="0" presId="urn:microsoft.com/office/officeart/2005/8/layout/hProcess4"/>
    <dgm:cxn modelId="{28B6D4B7-80E2-4961-87EA-FC44662AA984}" type="presParOf" srcId="{35A86612-24F7-4E77-A316-B35545DEF4C9}" destId="{A93B8EB0-5917-4F95-865A-04B3DAD581FC}" srcOrd="1" destOrd="0" presId="urn:microsoft.com/office/officeart/2005/8/layout/hProcess4"/>
    <dgm:cxn modelId="{969272AF-ACDB-4D8F-8771-FD8400A510F9}" type="presParOf" srcId="{35A86612-24F7-4E77-A316-B35545DEF4C9}" destId="{4D2D0207-8D67-4F96-80B9-12D24691B62A}" srcOrd="2" destOrd="0" presId="urn:microsoft.com/office/officeart/2005/8/layout/hProcess4"/>
    <dgm:cxn modelId="{15C1E587-9DBF-4B6D-B6DC-0BF2867D1375}" type="presParOf" srcId="{35A86612-24F7-4E77-A316-B35545DEF4C9}" destId="{4779572B-95B0-4A92-B7AF-E4E7717B1B01}" srcOrd="3" destOrd="0" presId="urn:microsoft.com/office/officeart/2005/8/layout/hProcess4"/>
    <dgm:cxn modelId="{F853B0B3-9509-4942-B7D9-D771EE3375EF}" type="presParOf" srcId="{35A86612-24F7-4E77-A316-B35545DEF4C9}" destId="{E0528349-2B46-42ED-A12B-5A90E83BB5D9}" srcOrd="4" destOrd="0" presId="urn:microsoft.com/office/officeart/2005/8/layout/hProcess4"/>
    <dgm:cxn modelId="{F40F967C-33CF-49C2-9B11-EAAF249EBE62}" type="presParOf" srcId="{D3676801-B2D0-48A2-BBA6-9D456C753FB6}" destId="{0A23721F-50CB-4195-9283-0EC0700496AC}" srcOrd="1" destOrd="0" presId="urn:microsoft.com/office/officeart/2005/8/layout/hProcess4"/>
    <dgm:cxn modelId="{B0E49313-2BB7-46AF-89FC-68BC159648AF}" type="presParOf" srcId="{D3676801-B2D0-48A2-BBA6-9D456C753FB6}" destId="{31A8F845-325C-4F60-A13F-E02E6DEE412F}" srcOrd="2" destOrd="0" presId="urn:microsoft.com/office/officeart/2005/8/layout/hProcess4"/>
    <dgm:cxn modelId="{31A7AF67-1E19-4D30-A43D-D808FC267D50}" type="presParOf" srcId="{31A8F845-325C-4F60-A13F-E02E6DEE412F}" destId="{7B2308F5-1284-4B97-9F13-AB1E432AFD30}" srcOrd="0" destOrd="0" presId="urn:microsoft.com/office/officeart/2005/8/layout/hProcess4"/>
    <dgm:cxn modelId="{C8929BF7-65AF-4D4C-9FA5-2B3B1B4EFDD3}" type="presParOf" srcId="{31A8F845-325C-4F60-A13F-E02E6DEE412F}" destId="{0F65AE80-8CDE-4967-80F1-649AB638676A}" srcOrd="1" destOrd="0" presId="urn:microsoft.com/office/officeart/2005/8/layout/hProcess4"/>
    <dgm:cxn modelId="{7497D53C-63F2-4F89-A656-3304FD8DBA02}" type="presParOf" srcId="{31A8F845-325C-4F60-A13F-E02E6DEE412F}" destId="{6F0C0AF2-A073-421F-96F3-55AEA7CB6FD6}" srcOrd="2" destOrd="0" presId="urn:microsoft.com/office/officeart/2005/8/layout/hProcess4"/>
    <dgm:cxn modelId="{A9B93EE1-CBF4-40A9-92FF-0F21390A10E5}" type="presParOf" srcId="{31A8F845-325C-4F60-A13F-E02E6DEE412F}" destId="{64C92C3B-F503-49C3-85A8-2BD3005EB54C}" srcOrd="3" destOrd="0" presId="urn:microsoft.com/office/officeart/2005/8/layout/hProcess4"/>
    <dgm:cxn modelId="{7A6C4D1C-240A-48D6-9F85-87C390DDE92C}" type="presParOf" srcId="{31A8F845-325C-4F60-A13F-E02E6DEE412F}" destId="{B8B19EA0-CE80-4071-9587-5A20B139C130}" srcOrd="4" destOrd="0" presId="urn:microsoft.com/office/officeart/2005/8/layout/hProcess4"/>
    <dgm:cxn modelId="{937798FF-0809-4EC7-A668-5C07E707E94E}" type="presParOf" srcId="{D3676801-B2D0-48A2-BBA6-9D456C753FB6}" destId="{72D85272-F222-4E7A-AFC0-6FBA53318B5F}" srcOrd="3" destOrd="0" presId="urn:microsoft.com/office/officeart/2005/8/layout/hProcess4"/>
    <dgm:cxn modelId="{86EA5596-C6D6-40CB-955E-CF5124FBCFD0}" type="presParOf" srcId="{D3676801-B2D0-48A2-BBA6-9D456C753FB6}" destId="{C9FA7E00-0BB3-49B7-8E81-5CD5E396D11A}" srcOrd="4" destOrd="0" presId="urn:microsoft.com/office/officeart/2005/8/layout/hProcess4"/>
    <dgm:cxn modelId="{CDCD224A-4F05-40EA-8432-D806A971BF8A}" type="presParOf" srcId="{C9FA7E00-0BB3-49B7-8E81-5CD5E396D11A}" destId="{84766EFE-D10A-46AD-9305-EC68555DE291}" srcOrd="0" destOrd="0" presId="urn:microsoft.com/office/officeart/2005/8/layout/hProcess4"/>
    <dgm:cxn modelId="{7AD9DA19-09BA-4C83-8EEE-4624F22BEC22}" type="presParOf" srcId="{C9FA7E00-0BB3-49B7-8E81-5CD5E396D11A}" destId="{A03D9E43-58D1-4FD4-AD45-E044A6019BB1}" srcOrd="1" destOrd="0" presId="urn:microsoft.com/office/officeart/2005/8/layout/hProcess4"/>
    <dgm:cxn modelId="{96538D7D-4A7C-41C4-90EA-21136191DF61}" type="presParOf" srcId="{C9FA7E00-0BB3-49B7-8E81-5CD5E396D11A}" destId="{EF591EF9-8B4E-470E-988F-8C5F651AD3A7}" srcOrd="2" destOrd="0" presId="urn:microsoft.com/office/officeart/2005/8/layout/hProcess4"/>
    <dgm:cxn modelId="{CB93420D-EBDC-41A8-AEFC-A31BF59DF713}" type="presParOf" srcId="{C9FA7E00-0BB3-49B7-8E81-5CD5E396D11A}" destId="{FE276755-3C48-4BCB-892F-A48FB1B5EA2D}" srcOrd="3" destOrd="0" presId="urn:microsoft.com/office/officeart/2005/8/layout/hProcess4"/>
    <dgm:cxn modelId="{C3255E10-AB5C-4CD9-A3F5-B6B17D9BDFC2}" type="presParOf" srcId="{C9FA7E00-0BB3-49B7-8E81-5CD5E396D11A}" destId="{1803E42E-01B4-4838-B2D9-48213C5CFD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B8EB0-5917-4F95-865A-04B3DAD581FC}">
      <dsp:nvSpPr>
        <dsp:cNvPr id="0" name=""/>
        <dsp:cNvSpPr/>
      </dsp:nvSpPr>
      <dsp:spPr>
        <a:xfrm>
          <a:off x="2285" y="1515894"/>
          <a:ext cx="2252366" cy="1857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Pivo proizvedeno u pogonu se šalje na pakovanje u punionicu u Srbiju putem auto cisterni</a:t>
          </a:r>
          <a:endParaRPr lang="bs-Latn-B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smtClean="0">
              <a:latin typeface="Arial Narrow" pitchFamily="34" charset="0"/>
            </a:rPr>
            <a:t>Visoki troškovi prevoza</a:t>
          </a:r>
          <a:endParaRPr lang="bs-Latn-BA" sz="1300" kern="1200" dirty="0" smtClean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Nekonkurentnost proizvoda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Visoka potrošnja toplotne i električne energije i vode</a:t>
          </a:r>
        </a:p>
      </dsp:txBody>
      <dsp:txXfrm>
        <a:off x="2285" y="1515894"/>
        <a:ext cx="2252366" cy="1459645"/>
      </dsp:txXfrm>
    </dsp:sp>
    <dsp:sp modelId="{0A23721F-50CB-4195-9283-0EC0700496AC}">
      <dsp:nvSpPr>
        <dsp:cNvPr id="0" name=""/>
        <dsp:cNvSpPr/>
      </dsp:nvSpPr>
      <dsp:spPr>
        <a:xfrm rot="20566655">
          <a:off x="1285411" y="2020678"/>
          <a:ext cx="2391862" cy="2391862"/>
        </a:xfrm>
        <a:prstGeom prst="leftCircularArrow">
          <a:avLst>
            <a:gd name="adj1" fmla="val 2772"/>
            <a:gd name="adj2" fmla="val 338093"/>
            <a:gd name="adj3" fmla="val 2113604"/>
            <a:gd name="adj4" fmla="val 9024489"/>
            <a:gd name="adj5" fmla="val 323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9572B-95B0-4A92-B7AF-E4E7717B1B01}">
      <dsp:nvSpPr>
        <dsp:cNvPr id="0" name=""/>
        <dsp:cNvSpPr/>
      </dsp:nvSpPr>
      <dsp:spPr>
        <a:xfrm>
          <a:off x="502811" y="2975540"/>
          <a:ext cx="2002103" cy="796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>
              <a:latin typeface="Arial Narrow" pitchFamily="34" charset="0"/>
            </a:rPr>
            <a:t>Situacija prije investicije</a:t>
          </a:r>
          <a:endParaRPr lang="bs-Latn-BA" sz="2600" kern="1200" dirty="0">
            <a:latin typeface="Arial Narrow" pitchFamily="34" charset="0"/>
          </a:endParaRPr>
        </a:p>
      </dsp:txBody>
      <dsp:txXfrm>
        <a:off x="502811" y="2975540"/>
        <a:ext cx="2002103" cy="796170"/>
      </dsp:txXfrm>
    </dsp:sp>
    <dsp:sp modelId="{0F65AE80-8CDE-4967-80F1-649AB638676A}">
      <dsp:nvSpPr>
        <dsp:cNvPr id="0" name=""/>
        <dsp:cNvSpPr/>
      </dsp:nvSpPr>
      <dsp:spPr>
        <a:xfrm>
          <a:off x="2820651" y="1515894"/>
          <a:ext cx="2252366" cy="1857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300" kern="1200" dirty="0" smtClean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300" kern="1200" dirty="0" smtClean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Ulaganje u novu proizvodnu liniju</a:t>
          </a:r>
        </a:p>
      </dsp:txBody>
      <dsp:txXfrm>
        <a:off x="2820651" y="1913979"/>
        <a:ext cx="2252366" cy="1459645"/>
      </dsp:txXfrm>
    </dsp:sp>
    <dsp:sp modelId="{72D85272-F222-4E7A-AFC0-6FBA53318B5F}">
      <dsp:nvSpPr>
        <dsp:cNvPr id="0" name=""/>
        <dsp:cNvSpPr/>
      </dsp:nvSpPr>
      <dsp:spPr>
        <a:xfrm rot="603803">
          <a:off x="4085007" y="404139"/>
          <a:ext cx="2679664" cy="2679664"/>
        </a:xfrm>
        <a:prstGeom prst="circularArrow">
          <a:avLst>
            <a:gd name="adj1" fmla="val 2474"/>
            <a:gd name="adj2" fmla="val 299698"/>
            <a:gd name="adj3" fmla="val 19524791"/>
            <a:gd name="adj4" fmla="val 12575511"/>
            <a:gd name="adj5" fmla="val 288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92C3B-F503-49C3-85A8-2BD3005EB54C}">
      <dsp:nvSpPr>
        <dsp:cNvPr id="0" name=""/>
        <dsp:cNvSpPr/>
      </dsp:nvSpPr>
      <dsp:spPr>
        <a:xfrm>
          <a:off x="3321177" y="1117809"/>
          <a:ext cx="2002103" cy="796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>
              <a:latin typeface="Arial Narrow" pitchFamily="34" charset="0"/>
            </a:rPr>
            <a:t>Aktivnosti</a:t>
          </a:r>
        </a:p>
      </dsp:txBody>
      <dsp:txXfrm>
        <a:off x="3321177" y="1117809"/>
        <a:ext cx="2002103" cy="796170"/>
      </dsp:txXfrm>
    </dsp:sp>
    <dsp:sp modelId="{A03D9E43-58D1-4FD4-AD45-E044A6019BB1}">
      <dsp:nvSpPr>
        <dsp:cNvPr id="0" name=""/>
        <dsp:cNvSpPr/>
      </dsp:nvSpPr>
      <dsp:spPr>
        <a:xfrm>
          <a:off x="5639017" y="1515894"/>
          <a:ext cx="2252366" cy="1857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b="0" kern="1200" dirty="0" smtClean="0">
              <a:latin typeface="Arial Narrow" pitchFamily="34" charset="0"/>
            </a:rPr>
            <a:t>Poboljšanje kvalitete i sigurnosti proizvoda</a:t>
          </a:r>
          <a:endParaRPr lang="bs-Latn-BA" sz="1300" b="0" kern="1200" dirty="0">
            <a:latin typeface="Arial Narrow" pitchFamily="34" charset="0"/>
          </a:endParaRPr>
        </a:p>
      </dsp:txBody>
      <dsp:txXfrm>
        <a:off x="5639017" y="1515894"/>
        <a:ext cx="2252366" cy="1459645"/>
      </dsp:txXfrm>
    </dsp:sp>
    <dsp:sp modelId="{FE276755-3C48-4BCB-892F-A48FB1B5EA2D}">
      <dsp:nvSpPr>
        <dsp:cNvPr id="0" name=""/>
        <dsp:cNvSpPr/>
      </dsp:nvSpPr>
      <dsp:spPr>
        <a:xfrm>
          <a:off x="6139542" y="2975540"/>
          <a:ext cx="2002103" cy="796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/>
            <a:t>Cilj</a:t>
          </a:r>
          <a:endParaRPr lang="bs-Latn-BA" sz="2600" kern="1200" dirty="0"/>
        </a:p>
      </dsp:txBody>
      <dsp:txXfrm>
        <a:off x="6139542" y="2975540"/>
        <a:ext cx="2002103" cy="79617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C91E92-9625-4465-A061-275362879B2E}">
      <dsp:nvSpPr>
        <dsp:cNvPr id="0" name=""/>
        <dsp:cNvSpPr/>
      </dsp:nvSpPr>
      <dsp:spPr>
        <a:xfrm>
          <a:off x="4249501" y="2366920"/>
          <a:ext cx="293079" cy="1592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090"/>
              </a:lnTo>
              <a:lnTo>
                <a:pt x="293079" y="15920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F1D8D-9B16-4630-87E5-C7B379FD2CE0}">
      <dsp:nvSpPr>
        <dsp:cNvPr id="0" name=""/>
        <dsp:cNvSpPr/>
      </dsp:nvSpPr>
      <dsp:spPr>
        <a:xfrm>
          <a:off x="3772358" y="1046558"/>
          <a:ext cx="1258687" cy="343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74"/>
              </a:lnTo>
              <a:lnTo>
                <a:pt x="1258687" y="138274"/>
              </a:lnTo>
              <a:lnTo>
                <a:pt x="1258687" y="343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60242-0155-4368-91F0-50B9097DEB15}">
      <dsp:nvSpPr>
        <dsp:cNvPr id="0" name=""/>
        <dsp:cNvSpPr/>
      </dsp:nvSpPr>
      <dsp:spPr>
        <a:xfrm>
          <a:off x="1669249" y="2366920"/>
          <a:ext cx="293079" cy="119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758"/>
              </a:lnTo>
              <a:lnTo>
                <a:pt x="293079" y="11957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397B7-9D98-47FB-9FA2-3CDEDD8AC080}">
      <dsp:nvSpPr>
        <dsp:cNvPr id="0" name=""/>
        <dsp:cNvSpPr/>
      </dsp:nvSpPr>
      <dsp:spPr>
        <a:xfrm>
          <a:off x="2450794" y="1046558"/>
          <a:ext cx="1321563" cy="343430"/>
        </a:xfrm>
        <a:custGeom>
          <a:avLst/>
          <a:gdLst/>
          <a:ahLst/>
          <a:cxnLst/>
          <a:rect l="0" t="0" r="0" b="0"/>
          <a:pathLst>
            <a:path>
              <a:moveTo>
                <a:pt x="1321563" y="0"/>
              </a:moveTo>
              <a:lnTo>
                <a:pt x="1321563" y="138274"/>
              </a:lnTo>
              <a:lnTo>
                <a:pt x="0" y="138274"/>
              </a:lnTo>
              <a:lnTo>
                <a:pt x="0" y="343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94330-0311-42D4-9BAB-E6DA2406F9AA}">
      <dsp:nvSpPr>
        <dsp:cNvPr id="0" name=""/>
        <dsp:cNvSpPr/>
      </dsp:nvSpPr>
      <dsp:spPr>
        <a:xfrm>
          <a:off x="2795426" y="69627"/>
          <a:ext cx="1953862" cy="9769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>
              <a:latin typeface="Arial Narrow" pitchFamily="34" charset="0"/>
            </a:rPr>
            <a:t>Investicija</a:t>
          </a:r>
          <a:endParaRPr lang="bs-Latn-BA" sz="1400" b="1" kern="1200" dirty="0">
            <a:latin typeface="Arial Narrow" pitchFamily="34" charset="0"/>
          </a:endParaRPr>
        </a:p>
      </dsp:txBody>
      <dsp:txXfrm>
        <a:off x="2795426" y="69627"/>
        <a:ext cx="1953862" cy="976931"/>
      </dsp:txXfrm>
    </dsp:sp>
    <dsp:sp modelId="{2797BB21-A686-4B15-A85F-7A1B563ADF73}">
      <dsp:nvSpPr>
        <dsp:cNvPr id="0" name=""/>
        <dsp:cNvSpPr/>
      </dsp:nvSpPr>
      <dsp:spPr>
        <a:xfrm>
          <a:off x="1473863" y="1389988"/>
          <a:ext cx="1953862" cy="9769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okoliša/životne sredine</a:t>
          </a:r>
          <a:endParaRPr lang="bs-Latn-BA" sz="1200" b="1" kern="1200" dirty="0">
            <a:latin typeface="Arial Narrow" pitchFamily="34" charset="0"/>
          </a:endParaRPr>
        </a:p>
      </dsp:txBody>
      <dsp:txXfrm>
        <a:off x="1473863" y="1389988"/>
        <a:ext cx="1953862" cy="976931"/>
      </dsp:txXfrm>
    </dsp:sp>
    <dsp:sp modelId="{EA8BAA4E-9B8E-4675-883A-82B4AB1D2FE4}">
      <dsp:nvSpPr>
        <dsp:cNvPr id="0" name=""/>
        <dsp:cNvSpPr/>
      </dsp:nvSpPr>
      <dsp:spPr>
        <a:xfrm>
          <a:off x="1962329" y="2777231"/>
          <a:ext cx="2169940" cy="1570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Direktiva 2009/125/EZ Europskog parlamenta i Vijeća o uspostavi okvira za utvrđivanje zahtjeva za ekološki dizajn proizvoda koji koriste energiju</a:t>
          </a:r>
          <a:endParaRPr lang="bs-Latn-BA" sz="1000" b="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962329" y="2777231"/>
        <a:ext cx="2169940" cy="1570895"/>
      </dsp:txXfrm>
    </dsp:sp>
    <dsp:sp modelId="{8D0F48DE-3F33-4EAD-8F80-B65664F2398D}">
      <dsp:nvSpPr>
        <dsp:cNvPr id="0" name=""/>
        <dsp:cNvSpPr/>
      </dsp:nvSpPr>
      <dsp:spPr>
        <a:xfrm>
          <a:off x="4054114" y="1389988"/>
          <a:ext cx="1953862" cy="9769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na radu</a:t>
          </a:r>
          <a:endParaRPr lang="bs-Latn-BA" sz="1200" b="1" kern="1200" dirty="0">
            <a:latin typeface="Arial Narrow" pitchFamily="34" charset="0"/>
          </a:endParaRPr>
        </a:p>
      </dsp:txBody>
      <dsp:txXfrm>
        <a:off x="4054114" y="1389988"/>
        <a:ext cx="1953862" cy="976931"/>
      </dsp:txXfrm>
    </dsp:sp>
    <dsp:sp modelId="{B2C788AA-831A-421F-8E13-566BE33308E0}">
      <dsp:nvSpPr>
        <dsp:cNvPr id="0" name=""/>
        <dsp:cNvSpPr/>
      </dsp:nvSpPr>
      <dsp:spPr>
        <a:xfrm>
          <a:off x="4542580" y="2777231"/>
          <a:ext cx="2341801" cy="23635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baseline="0" dirty="0" smtClean="0">
              <a:solidFill>
                <a:schemeClr val="bg1"/>
              </a:solidFill>
              <a:latin typeface="Arial" pitchFamily="34" charset="0"/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 2014/35/EU o usklađivanju zakonodavstava država članica u odnosu na stavljanje na raspolaganje na tržištu električne opreme namijenjene za upotrebu unutar određenih naponskih granica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</a:t>
          </a:r>
          <a:r>
            <a:rPr lang="en-US" sz="1000" kern="1200" dirty="0" smtClean="0">
              <a:latin typeface="Arial Narrow" pitchFamily="34" charset="0"/>
            </a:rPr>
            <a:t> 2006/42/EZ o </a:t>
          </a:r>
          <a:r>
            <a:rPr lang="bs-Latn-BA" sz="1000" kern="1200" dirty="0" smtClean="0">
              <a:latin typeface="Arial Narrow" pitchFamily="34" charset="0"/>
            </a:rPr>
            <a:t>strojevima i </a:t>
          </a:r>
          <a:r>
            <a:rPr lang="en-US" sz="1000" kern="1200" dirty="0" smtClean="0">
              <a:latin typeface="Arial Narrow" pitchFamily="34" charset="0"/>
            </a:rPr>
            <a:t>o </a:t>
          </a:r>
          <a:r>
            <a:rPr lang="bs-Latn-BA" sz="1000" kern="1200" dirty="0" smtClean="0">
              <a:latin typeface="Arial Narrow" pitchFamily="34" charset="0"/>
            </a:rPr>
            <a:t>izmjeni Direktiv</a:t>
          </a:r>
          <a:r>
            <a:rPr lang="en-US" sz="1000" kern="1200" dirty="0" smtClean="0">
              <a:latin typeface="Arial Narrow" pitchFamily="34" charset="0"/>
            </a:rPr>
            <a:t>e 95/16/EZ 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 2014/30/EZ o usklađivanju zakonodavstava država članica u odosu na elektromagnetsku kompatibilnost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Direktiva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1999/92/EZ o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minimalnim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zahtjevima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za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poboljšanje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sigurnosti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i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zaštite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zdravlja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radnika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potencijalno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izloženih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riziku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od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eksplozivnih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atmosfera</a:t>
          </a:r>
          <a:endParaRPr lang="bs-Latn-BA" sz="1000" b="0" kern="1200" dirty="0" smtClean="0">
            <a:solidFill>
              <a:schemeClr val="bg1"/>
            </a:solidFill>
            <a:latin typeface="Arial Narrow" pitchFamily="34" charset="0"/>
          </a:endParaRPr>
        </a:p>
      </dsp:txBody>
      <dsp:txXfrm>
        <a:off x="4542580" y="2777231"/>
        <a:ext cx="2341801" cy="236355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B8EB0-5917-4F95-865A-04B3DAD581FC}">
      <dsp:nvSpPr>
        <dsp:cNvPr id="0" name=""/>
        <dsp:cNvSpPr/>
      </dsp:nvSpPr>
      <dsp:spPr>
        <a:xfrm>
          <a:off x="1909" y="992255"/>
          <a:ext cx="2673761" cy="2905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Ograničen portofolio proizvoda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Ispitivanje uslova radne sredine nije provedeno 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chemeClr val="tx1"/>
              </a:solidFill>
              <a:latin typeface="Arial Narrow" pitchFamily="34" charset="0"/>
            </a:rPr>
            <a:t>Studija o potencijalnim zonama opasnosti nije usvojena na nivou kompanije</a:t>
          </a:r>
          <a:endParaRPr lang="bs-Latn-BA" sz="1300" kern="1200" dirty="0">
            <a:solidFill>
              <a:schemeClr val="tx1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chemeClr val="tx1"/>
              </a:solidFill>
              <a:latin typeface="Arial Narrow" pitchFamily="34" charset="0"/>
            </a:rPr>
            <a:t>Evidencija o zaduženju zaštitne opreme se ne vodi</a:t>
          </a:r>
          <a:endParaRPr lang="bs-Latn-BA" sz="1300" kern="1200" dirty="0">
            <a:solidFill>
              <a:schemeClr val="tx1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chemeClr val="tx1"/>
              </a:solidFill>
              <a:latin typeface="Arial Narrow" pitchFamily="34" charset="0"/>
            </a:rPr>
            <a:t>Zaposlenici nisu obučeni za siguran rad i zaštitu od požara  </a:t>
          </a:r>
          <a:endParaRPr lang="bs-Latn-BA" sz="1300" kern="1200" dirty="0">
            <a:solidFill>
              <a:schemeClr val="tx1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chemeClr val="tx1"/>
              </a:solidFill>
              <a:latin typeface="Arial Narrow" pitchFamily="34" charset="0"/>
            </a:rPr>
            <a:t>Vodna dozvola istekla</a:t>
          </a:r>
          <a:endParaRPr lang="bs-Latn-BA" sz="1300" kern="1200" dirty="0">
            <a:solidFill>
              <a:schemeClr val="tx1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chemeClr val="tx1"/>
              </a:solidFill>
              <a:latin typeface="Arial Narrow" pitchFamily="34" charset="0"/>
            </a:rPr>
            <a:t>Ispitivanje kvaliteta i kvantiteta otpadnih voda nije obavljeno</a:t>
          </a:r>
          <a:endParaRPr lang="bs-Latn-BA" sz="1300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900" kern="1200" dirty="0"/>
        </a:p>
      </dsp:txBody>
      <dsp:txXfrm>
        <a:off x="1909" y="992255"/>
        <a:ext cx="2673761" cy="2282506"/>
      </dsp:txXfrm>
    </dsp:sp>
    <dsp:sp modelId="{0A23721F-50CB-4195-9283-0EC0700496AC}">
      <dsp:nvSpPr>
        <dsp:cNvPr id="0" name=""/>
        <dsp:cNvSpPr/>
      </dsp:nvSpPr>
      <dsp:spPr>
        <a:xfrm rot="20566655">
          <a:off x="1147268" y="2223150"/>
          <a:ext cx="2546355" cy="2546355"/>
        </a:xfrm>
        <a:prstGeom prst="leftCircularArrow">
          <a:avLst>
            <a:gd name="adj1" fmla="val 2525"/>
            <a:gd name="adj2" fmla="val 306216"/>
            <a:gd name="adj3" fmla="val 982608"/>
            <a:gd name="adj4" fmla="val 7925371"/>
            <a:gd name="adj5" fmla="val 294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9572B-95B0-4A92-B7AF-E4E7717B1B01}">
      <dsp:nvSpPr>
        <dsp:cNvPr id="0" name=""/>
        <dsp:cNvSpPr/>
      </dsp:nvSpPr>
      <dsp:spPr>
        <a:xfrm>
          <a:off x="642945" y="3617353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Situacija prije investicije</a:t>
          </a:r>
          <a:endParaRPr lang="bs-Latn-BA" sz="2500" kern="1200" dirty="0">
            <a:latin typeface="Arial Narrow" pitchFamily="34" charset="0"/>
          </a:endParaRPr>
        </a:p>
      </dsp:txBody>
      <dsp:txXfrm>
        <a:off x="642945" y="3617353"/>
        <a:ext cx="1941586" cy="772104"/>
      </dsp:txXfrm>
    </dsp:sp>
    <dsp:sp modelId="{0F65AE80-8CDE-4967-80F1-649AB638676A}">
      <dsp:nvSpPr>
        <dsp:cNvPr id="0" name=""/>
        <dsp:cNvSpPr/>
      </dsp:nvSpPr>
      <dsp:spPr>
        <a:xfrm>
          <a:off x="2981863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Ulaganje u nove alate</a:t>
          </a:r>
        </a:p>
      </dsp:txBody>
      <dsp:txXfrm>
        <a:off x="2981863" y="1930023"/>
        <a:ext cx="2184284" cy="1415525"/>
      </dsp:txXfrm>
    </dsp:sp>
    <dsp:sp modelId="{72D85272-F222-4E7A-AFC0-6FBA53318B5F}">
      <dsp:nvSpPr>
        <dsp:cNvPr id="0" name=""/>
        <dsp:cNvSpPr/>
      </dsp:nvSpPr>
      <dsp:spPr>
        <a:xfrm rot="603803">
          <a:off x="4208002" y="465820"/>
          <a:ext cx="2598667" cy="2598667"/>
        </a:xfrm>
        <a:prstGeom prst="circularArrow">
          <a:avLst>
            <a:gd name="adj1" fmla="val 2474"/>
            <a:gd name="adj2" fmla="val 299698"/>
            <a:gd name="adj3" fmla="val 19524791"/>
            <a:gd name="adj4" fmla="val 12575511"/>
            <a:gd name="adj5" fmla="val 288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92C3B-F503-49C3-85A8-2BD3005EB54C}">
      <dsp:nvSpPr>
        <dsp:cNvPr id="0" name=""/>
        <dsp:cNvSpPr/>
      </dsp:nvSpPr>
      <dsp:spPr>
        <a:xfrm>
          <a:off x="3467260" y="1157918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Aktivnosti</a:t>
          </a:r>
        </a:p>
      </dsp:txBody>
      <dsp:txXfrm>
        <a:off x="3467260" y="1157918"/>
        <a:ext cx="1941586" cy="772104"/>
      </dsp:txXfrm>
    </dsp:sp>
    <dsp:sp modelId="{A03D9E43-58D1-4FD4-AD45-E044A6019BB1}">
      <dsp:nvSpPr>
        <dsp:cNvPr id="0" name=""/>
        <dsp:cNvSpPr/>
      </dsp:nvSpPr>
      <dsp:spPr>
        <a:xfrm>
          <a:off x="5715039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b="0" kern="120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kern="1200" dirty="0">
            <a:latin typeface="Arial Narrow" pitchFamily="34" charset="0"/>
          </a:endParaRPr>
        </a:p>
      </dsp:txBody>
      <dsp:txXfrm>
        <a:off x="5715039" y="1543970"/>
        <a:ext cx="2184284" cy="1415525"/>
      </dsp:txXfrm>
    </dsp:sp>
    <dsp:sp modelId="{FE276755-3C48-4BCB-892F-A48FB1B5EA2D}">
      <dsp:nvSpPr>
        <dsp:cNvPr id="0" name=""/>
        <dsp:cNvSpPr/>
      </dsp:nvSpPr>
      <dsp:spPr>
        <a:xfrm>
          <a:off x="6202345" y="3175006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/>
            <a:t>Cilj</a:t>
          </a:r>
          <a:endParaRPr lang="bs-Latn-BA" sz="2500" kern="1200" dirty="0"/>
        </a:p>
      </dsp:txBody>
      <dsp:txXfrm>
        <a:off x="6202345" y="3175006"/>
        <a:ext cx="1941586" cy="77210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B8EB0-5917-4F95-865A-04B3DAD581FC}">
      <dsp:nvSpPr>
        <dsp:cNvPr id="0" name=""/>
        <dsp:cNvSpPr/>
      </dsp:nvSpPr>
      <dsp:spPr>
        <a:xfrm>
          <a:off x="1909" y="992255"/>
          <a:ext cx="2673761" cy="2905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Ograničen portofolio proizvoda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Ispitivanje uslova radne sredine nije provedeno 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rgbClr val="FF0000"/>
              </a:solidFill>
              <a:latin typeface="Arial Narrow" pitchFamily="34" charset="0"/>
            </a:rPr>
            <a:t>Studija o potencijalnim zonama opasnosti nije usvojena na nivou kompanije</a:t>
          </a:r>
          <a:endParaRPr lang="bs-Latn-BA" sz="1300" kern="1200" dirty="0">
            <a:solidFill>
              <a:srgbClr val="FF0000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rgbClr val="FF0000"/>
              </a:solidFill>
              <a:latin typeface="Arial Narrow" pitchFamily="34" charset="0"/>
            </a:rPr>
            <a:t>Evidencija o zaduženju zaštitne opreme se ne vodi</a:t>
          </a:r>
          <a:endParaRPr lang="bs-Latn-BA" sz="1300" kern="1200" dirty="0">
            <a:solidFill>
              <a:srgbClr val="FF0000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rgbClr val="FF0000"/>
              </a:solidFill>
              <a:latin typeface="Arial Narrow" pitchFamily="34" charset="0"/>
            </a:rPr>
            <a:t>Zaposlenici nisu obučeni za siguran rad i zaštitu od požara  </a:t>
          </a:r>
          <a:endParaRPr lang="bs-Latn-BA" sz="1300" kern="1200" dirty="0">
            <a:solidFill>
              <a:srgbClr val="FF0000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rgbClr val="FF0000"/>
              </a:solidFill>
              <a:latin typeface="Arial Narrow" pitchFamily="34" charset="0"/>
            </a:rPr>
            <a:t>Vodna dozvola istekla</a:t>
          </a:r>
          <a:endParaRPr lang="bs-Latn-BA" sz="1300" kern="1200" dirty="0">
            <a:solidFill>
              <a:srgbClr val="FF0000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rgbClr val="FF0000"/>
              </a:solidFill>
              <a:latin typeface="Arial Narrow" pitchFamily="34" charset="0"/>
            </a:rPr>
            <a:t>Ispitivanje kvaliteta i kvantiteta otpadnih voda nije obavljeno</a:t>
          </a:r>
          <a:endParaRPr lang="bs-Latn-BA" sz="1300" kern="1200" dirty="0">
            <a:solidFill>
              <a:srgbClr val="FF0000"/>
            </a:solidFill>
            <a:latin typeface="Arial Narrow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900" kern="1200" dirty="0"/>
        </a:p>
      </dsp:txBody>
      <dsp:txXfrm>
        <a:off x="1909" y="992255"/>
        <a:ext cx="2673761" cy="2282506"/>
      </dsp:txXfrm>
    </dsp:sp>
    <dsp:sp modelId="{0A23721F-50CB-4195-9283-0EC0700496AC}">
      <dsp:nvSpPr>
        <dsp:cNvPr id="0" name=""/>
        <dsp:cNvSpPr/>
      </dsp:nvSpPr>
      <dsp:spPr>
        <a:xfrm rot="20566655">
          <a:off x="1147268" y="2223150"/>
          <a:ext cx="2546355" cy="2546355"/>
        </a:xfrm>
        <a:prstGeom prst="leftCircularArrow">
          <a:avLst>
            <a:gd name="adj1" fmla="val 2525"/>
            <a:gd name="adj2" fmla="val 306216"/>
            <a:gd name="adj3" fmla="val 982608"/>
            <a:gd name="adj4" fmla="val 7925371"/>
            <a:gd name="adj5" fmla="val 294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9572B-95B0-4A92-B7AF-E4E7717B1B01}">
      <dsp:nvSpPr>
        <dsp:cNvPr id="0" name=""/>
        <dsp:cNvSpPr/>
      </dsp:nvSpPr>
      <dsp:spPr>
        <a:xfrm>
          <a:off x="642945" y="3617353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Situacija prije investicije</a:t>
          </a:r>
          <a:endParaRPr lang="bs-Latn-BA" sz="2500" kern="1200" dirty="0">
            <a:latin typeface="Arial Narrow" pitchFamily="34" charset="0"/>
          </a:endParaRPr>
        </a:p>
      </dsp:txBody>
      <dsp:txXfrm>
        <a:off x="642945" y="3617353"/>
        <a:ext cx="1941586" cy="772104"/>
      </dsp:txXfrm>
    </dsp:sp>
    <dsp:sp modelId="{0F65AE80-8CDE-4967-80F1-649AB638676A}">
      <dsp:nvSpPr>
        <dsp:cNvPr id="0" name=""/>
        <dsp:cNvSpPr/>
      </dsp:nvSpPr>
      <dsp:spPr>
        <a:xfrm>
          <a:off x="2981863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Ulaganje u nove alate</a:t>
          </a:r>
        </a:p>
      </dsp:txBody>
      <dsp:txXfrm>
        <a:off x="2981863" y="1930023"/>
        <a:ext cx="2184284" cy="1415525"/>
      </dsp:txXfrm>
    </dsp:sp>
    <dsp:sp modelId="{72D85272-F222-4E7A-AFC0-6FBA53318B5F}">
      <dsp:nvSpPr>
        <dsp:cNvPr id="0" name=""/>
        <dsp:cNvSpPr/>
      </dsp:nvSpPr>
      <dsp:spPr>
        <a:xfrm rot="603803">
          <a:off x="4208002" y="465820"/>
          <a:ext cx="2598667" cy="2598667"/>
        </a:xfrm>
        <a:prstGeom prst="circularArrow">
          <a:avLst>
            <a:gd name="adj1" fmla="val 2474"/>
            <a:gd name="adj2" fmla="val 299698"/>
            <a:gd name="adj3" fmla="val 19524791"/>
            <a:gd name="adj4" fmla="val 12575511"/>
            <a:gd name="adj5" fmla="val 288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92C3B-F503-49C3-85A8-2BD3005EB54C}">
      <dsp:nvSpPr>
        <dsp:cNvPr id="0" name=""/>
        <dsp:cNvSpPr/>
      </dsp:nvSpPr>
      <dsp:spPr>
        <a:xfrm>
          <a:off x="3467260" y="1157918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Aktivnosti</a:t>
          </a:r>
        </a:p>
      </dsp:txBody>
      <dsp:txXfrm>
        <a:off x="3467260" y="1157918"/>
        <a:ext cx="1941586" cy="772104"/>
      </dsp:txXfrm>
    </dsp:sp>
    <dsp:sp modelId="{A03D9E43-58D1-4FD4-AD45-E044A6019BB1}">
      <dsp:nvSpPr>
        <dsp:cNvPr id="0" name=""/>
        <dsp:cNvSpPr/>
      </dsp:nvSpPr>
      <dsp:spPr>
        <a:xfrm>
          <a:off x="5715039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b="0" kern="120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kern="1200" dirty="0">
            <a:latin typeface="Arial Narrow" pitchFamily="34" charset="0"/>
          </a:endParaRPr>
        </a:p>
      </dsp:txBody>
      <dsp:txXfrm>
        <a:off x="5715039" y="1543970"/>
        <a:ext cx="2184284" cy="1415525"/>
      </dsp:txXfrm>
    </dsp:sp>
    <dsp:sp modelId="{FE276755-3C48-4BCB-892F-A48FB1B5EA2D}">
      <dsp:nvSpPr>
        <dsp:cNvPr id="0" name=""/>
        <dsp:cNvSpPr/>
      </dsp:nvSpPr>
      <dsp:spPr>
        <a:xfrm>
          <a:off x="6202345" y="3175006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/>
            <a:t>Cilj</a:t>
          </a:r>
          <a:endParaRPr lang="bs-Latn-BA" sz="2500" kern="1200" dirty="0"/>
        </a:p>
      </dsp:txBody>
      <dsp:txXfrm>
        <a:off x="6202345" y="3175006"/>
        <a:ext cx="1941586" cy="77210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C91E92-9625-4465-A061-275362879B2E}">
      <dsp:nvSpPr>
        <dsp:cNvPr id="0" name=""/>
        <dsp:cNvSpPr/>
      </dsp:nvSpPr>
      <dsp:spPr>
        <a:xfrm>
          <a:off x="5520693" y="2365684"/>
          <a:ext cx="293079" cy="1559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621"/>
              </a:lnTo>
              <a:lnTo>
                <a:pt x="293079" y="15596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F1D8D-9B16-4630-87E5-C7B379FD2CE0}">
      <dsp:nvSpPr>
        <dsp:cNvPr id="0" name=""/>
        <dsp:cNvSpPr/>
      </dsp:nvSpPr>
      <dsp:spPr>
        <a:xfrm>
          <a:off x="3861464" y="1045322"/>
          <a:ext cx="2440774" cy="343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74"/>
              </a:lnTo>
              <a:lnTo>
                <a:pt x="2440774" y="138274"/>
              </a:lnTo>
              <a:lnTo>
                <a:pt x="2440774" y="343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60242-0155-4368-91F0-50B9097DEB15}">
      <dsp:nvSpPr>
        <dsp:cNvPr id="0" name=""/>
        <dsp:cNvSpPr/>
      </dsp:nvSpPr>
      <dsp:spPr>
        <a:xfrm>
          <a:off x="2940442" y="2365684"/>
          <a:ext cx="293079" cy="119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758"/>
              </a:lnTo>
              <a:lnTo>
                <a:pt x="293079" y="11957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397B7-9D98-47FB-9FA2-3CDEDD8AC080}">
      <dsp:nvSpPr>
        <dsp:cNvPr id="0" name=""/>
        <dsp:cNvSpPr/>
      </dsp:nvSpPr>
      <dsp:spPr>
        <a:xfrm>
          <a:off x="3721987" y="1045322"/>
          <a:ext cx="139476" cy="343430"/>
        </a:xfrm>
        <a:custGeom>
          <a:avLst/>
          <a:gdLst/>
          <a:ahLst/>
          <a:cxnLst/>
          <a:rect l="0" t="0" r="0" b="0"/>
          <a:pathLst>
            <a:path>
              <a:moveTo>
                <a:pt x="139476" y="0"/>
              </a:moveTo>
              <a:lnTo>
                <a:pt x="139476" y="138274"/>
              </a:lnTo>
              <a:lnTo>
                <a:pt x="0" y="138274"/>
              </a:lnTo>
              <a:lnTo>
                <a:pt x="0" y="343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3DAE9-17A3-41DA-A4FF-D31213FF2C0A}">
      <dsp:nvSpPr>
        <dsp:cNvPr id="0" name=""/>
        <dsp:cNvSpPr/>
      </dsp:nvSpPr>
      <dsp:spPr>
        <a:xfrm>
          <a:off x="576269" y="2365684"/>
          <a:ext cx="426410" cy="1398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985"/>
              </a:lnTo>
              <a:lnTo>
                <a:pt x="426410" y="13989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1A129-360F-47D2-A0EF-BC4F296190AC}">
      <dsp:nvSpPr>
        <dsp:cNvPr id="0" name=""/>
        <dsp:cNvSpPr/>
      </dsp:nvSpPr>
      <dsp:spPr>
        <a:xfrm>
          <a:off x="1357814" y="1045322"/>
          <a:ext cx="2503650" cy="343430"/>
        </a:xfrm>
        <a:custGeom>
          <a:avLst/>
          <a:gdLst/>
          <a:ahLst/>
          <a:cxnLst/>
          <a:rect l="0" t="0" r="0" b="0"/>
          <a:pathLst>
            <a:path>
              <a:moveTo>
                <a:pt x="2503650" y="0"/>
              </a:moveTo>
              <a:lnTo>
                <a:pt x="2503650" y="138274"/>
              </a:lnTo>
              <a:lnTo>
                <a:pt x="0" y="138274"/>
              </a:lnTo>
              <a:lnTo>
                <a:pt x="0" y="343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94330-0311-42D4-9BAB-E6DA2406F9AA}">
      <dsp:nvSpPr>
        <dsp:cNvPr id="0" name=""/>
        <dsp:cNvSpPr/>
      </dsp:nvSpPr>
      <dsp:spPr>
        <a:xfrm>
          <a:off x="2884532" y="68391"/>
          <a:ext cx="1953862" cy="9769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>
              <a:latin typeface="Arial Narrow" pitchFamily="34" charset="0"/>
            </a:rPr>
            <a:t>Investicija</a:t>
          </a:r>
          <a:endParaRPr lang="bs-Latn-BA" sz="1400" b="1" kern="1200" dirty="0">
            <a:latin typeface="Arial Narrow" pitchFamily="34" charset="0"/>
          </a:endParaRPr>
        </a:p>
      </dsp:txBody>
      <dsp:txXfrm>
        <a:off x="2884532" y="68391"/>
        <a:ext cx="1953862" cy="976931"/>
      </dsp:txXfrm>
    </dsp:sp>
    <dsp:sp modelId="{02FD79BC-0761-4546-9E26-FAC4C59BCD77}">
      <dsp:nvSpPr>
        <dsp:cNvPr id="0" name=""/>
        <dsp:cNvSpPr/>
      </dsp:nvSpPr>
      <dsp:spPr>
        <a:xfrm>
          <a:off x="380882" y="1388753"/>
          <a:ext cx="1953862" cy="9769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Kvalitet i sigurnost proizvoda</a:t>
          </a:r>
          <a:endParaRPr lang="bs-Latn-BA" sz="1200" b="1" kern="1200" dirty="0">
            <a:latin typeface="Arial Narrow" pitchFamily="34" charset="0"/>
          </a:endParaRPr>
        </a:p>
      </dsp:txBody>
      <dsp:txXfrm>
        <a:off x="380882" y="1388753"/>
        <a:ext cx="1953862" cy="976931"/>
      </dsp:txXfrm>
    </dsp:sp>
    <dsp:sp modelId="{7FF8D03A-587F-46B6-81CF-6675E3841179}">
      <dsp:nvSpPr>
        <dsp:cNvPr id="0" name=""/>
        <dsp:cNvSpPr/>
      </dsp:nvSpPr>
      <dsp:spPr>
        <a:xfrm>
          <a:off x="1002679" y="2581654"/>
          <a:ext cx="1164072" cy="2366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 Narrow" pitchFamily="34" charset="0"/>
            </a:rPr>
            <a:t>IEC 62271-1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 Narrow" pitchFamily="34" charset="0"/>
            </a:rPr>
            <a:t>IEC 62271-200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 Narrow" pitchFamily="34" charset="0"/>
            </a:rPr>
            <a:t>IEC 60265-1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 Narrow" pitchFamily="34" charset="0"/>
            </a:rPr>
            <a:t>IEC 62271-100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 Narrow" pitchFamily="34" charset="0"/>
            </a:rPr>
            <a:t>IEC 62271-105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 Narrow" pitchFamily="34" charset="0"/>
            </a:rPr>
            <a:t>IEC 62271-102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 Narrow" pitchFamily="34" charset="0"/>
            </a:rPr>
            <a:t>IEC 60255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 Narrow" pitchFamily="34" charset="0"/>
            </a:rPr>
            <a:t>IEC 60044-1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 Narrow" pitchFamily="34" charset="0"/>
            </a:rPr>
            <a:t>IEC 60044-2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 Narrow" pitchFamily="34" charset="0"/>
            </a:rPr>
            <a:t>IEC 60044-8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 Narrow" pitchFamily="34" charset="0"/>
            </a:rPr>
            <a:t>IEC 61958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 Narrow" pitchFamily="34" charset="0"/>
            </a:rPr>
            <a:t>IEC 60439-1</a:t>
          </a:r>
          <a:endParaRPr lang="bs-Latn-BA" sz="1000" b="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002679" y="2581654"/>
        <a:ext cx="1164072" cy="2366029"/>
      </dsp:txXfrm>
    </dsp:sp>
    <dsp:sp modelId="{2797BB21-A686-4B15-A85F-7A1B563ADF73}">
      <dsp:nvSpPr>
        <dsp:cNvPr id="0" name=""/>
        <dsp:cNvSpPr/>
      </dsp:nvSpPr>
      <dsp:spPr>
        <a:xfrm>
          <a:off x="2745056" y="1388753"/>
          <a:ext cx="1953862" cy="9769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okoliša/životne sredine</a:t>
          </a:r>
          <a:endParaRPr lang="bs-Latn-BA" sz="1200" b="1" kern="1200" dirty="0">
            <a:latin typeface="Arial Narrow" pitchFamily="34" charset="0"/>
          </a:endParaRPr>
        </a:p>
      </dsp:txBody>
      <dsp:txXfrm>
        <a:off x="2745056" y="1388753"/>
        <a:ext cx="1953862" cy="976931"/>
      </dsp:txXfrm>
    </dsp:sp>
    <dsp:sp modelId="{EA8BAA4E-9B8E-4675-883A-82B4AB1D2FE4}">
      <dsp:nvSpPr>
        <dsp:cNvPr id="0" name=""/>
        <dsp:cNvSpPr/>
      </dsp:nvSpPr>
      <dsp:spPr>
        <a:xfrm>
          <a:off x="3233521" y="2775995"/>
          <a:ext cx="2169940" cy="1570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Direktiva 2011/65 / EU o ograničenju upotrebe određenih opasnih tvari u elektrišnoj i elektroničkoj opremi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b="0" kern="1200" dirty="0" smtClean="0">
              <a:latin typeface="Arial Narrow" pitchFamily="34" charset="0"/>
              <a:cs typeface="Times New Roman" pitchFamily="18" charset="0"/>
            </a:rPr>
            <a:t>Direktiva 2006/11/EZ o onečišćenju uzrokovanom ispuštanjem određenih opasnih tvari u vodni okoliš Zajednice</a:t>
          </a:r>
          <a:endParaRPr lang="bs-Latn-BA" sz="1000" b="0" kern="1200" baseline="0" dirty="0" smtClean="0">
            <a:solidFill>
              <a:schemeClr val="bg1"/>
            </a:solidFill>
            <a:latin typeface="Arial Narrow" pitchFamily="34" charset="0"/>
          </a:endParaRPr>
        </a:p>
      </dsp:txBody>
      <dsp:txXfrm>
        <a:off x="3233521" y="2775995"/>
        <a:ext cx="2169940" cy="1570895"/>
      </dsp:txXfrm>
    </dsp:sp>
    <dsp:sp modelId="{8D0F48DE-3F33-4EAD-8F80-B65664F2398D}">
      <dsp:nvSpPr>
        <dsp:cNvPr id="0" name=""/>
        <dsp:cNvSpPr/>
      </dsp:nvSpPr>
      <dsp:spPr>
        <a:xfrm>
          <a:off x="5325307" y="1388753"/>
          <a:ext cx="1953862" cy="9769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na radu</a:t>
          </a:r>
          <a:endParaRPr lang="bs-Latn-BA" sz="1200" b="1" kern="1200" dirty="0">
            <a:latin typeface="Arial Narrow" pitchFamily="34" charset="0"/>
          </a:endParaRPr>
        </a:p>
      </dsp:txBody>
      <dsp:txXfrm>
        <a:off x="5325307" y="1388753"/>
        <a:ext cx="1953862" cy="976931"/>
      </dsp:txXfrm>
    </dsp:sp>
    <dsp:sp modelId="{B2C788AA-831A-421F-8E13-566BE33308E0}">
      <dsp:nvSpPr>
        <dsp:cNvPr id="0" name=""/>
        <dsp:cNvSpPr/>
      </dsp:nvSpPr>
      <dsp:spPr>
        <a:xfrm>
          <a:off x="5813773" y="2775995"/>
          <a:ext cx="2163590" cy="22986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baseline="0" dirty="0" smtClean="0">
              <a:solidFill>
                <a:schemeClr val="bg1"/>
              </a:solidFill>
              <a:latin typeface="Arial" pitchFamily="34" charset="0"/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 2014/35/EU o usklađivanju zakonodavstava država članica u odnosu na stavljanje na raspolaganje na tržištu električne opreme namijenjene za upotrebu unutar određenih naponskih granica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</a:t>
          </a:r>
          <a:r>
            <a:rPr lang="en-US" sz="1000" kern="1200" dirty="0" smtClean="0">
              <a:latin typeface="Arial Narrow" pitchFamily="34" charset="0"/>
            </a:rPr>
            <a:t> 2006/42/EZ o </a:t>
          </a:r>
          <a:r>
            <a:rPr lang="bs-Latn-BA" sz="1000" kern="1200" dirty="0" smtClean="0">
              <a:latin typeface="Arial Narrow" pitchFamily="34" charset="0"/>
            </a:rPr>
            <a:t>strojevima i </a:t>
          </a:r>
          <a:r>
            <a:rPr lang="en-US" sz="1000" kern="1200" dirty="0" smtClean="0">
              <a:latin typeface="Arial Narrow" pitchFamily="34" charset="0"/>
            </a:rPr>
            <a:t>o </a:t>
          </a:r>
          <a:r>
            <a:rPr lang="bs-Latn-BA" sz="1000" kern="1200" dirty="0" smtClean="0">
              <a:latin typeface="Arial Narrow" pitchFamily="34" charset="0"/>
            </a:rPr>
            <a:t>izmjeni Direktiv</a:t>
          </a:r>
          <a:r>
            <a:rPr lang="en-US" sz="1000" kern="1200" dirty="0" smtClean="0">
              <a:latin typeface="Arial Narrow" pitchFamily="34" charset="0"/>
            </a:rPr>
            <a:t>e 95/16/EZ 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 2014/30/EZ o usklađivanju zakonodavstava država članica u odosu na elektromagnetsku kompatibilnost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Direktiva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1999/92/EZ o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minimalnim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zahtjevima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za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poboljšanje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sigurnosti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i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zaštite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zdravlja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radnika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potencijalno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izloženih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riziku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od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eksplozivnih</a:t>
          </a:r>
          <a:r>
            <a:rPr lang="en-US" sz="10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en-US" sz="1000" b="0" kern="1200" dirty="0" err="1" smtClean="0">
              <a:latin typeface="Arial Narrow" pitchFamily="34" charset="0"/>
              <a:cs typeface="Times New Roman" pitchFamily="18" charset="0"/>
            </a:rPr>
            <a:t>atmosfera</a:t>
          </a:r>
          <a:endParaRPr lang="bs-Latn-BA" sz="1000" b="0" kern="1200" dirty="0" smtClean="0">
            <a:solidFill>
              <a:schemeClr val="bg1"/>
            </a:solidFill>
            <a:latin typeface="Arial Narrow" pitchFamily="34" charset="0"/>
          </a:endParaRPr>
        </a:p>
      </dsp:txBody>
      <dsp:txXfrm>
        <a:off x="5813773" y="2775995"/>
        <a:ext cx="2163590" cy="229862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B8EB0-5917-4F95-865A-04B3DAD581FC}">
      <dsp:nvSpPr>
        <dsp:cNvPr id="0" name=""/>
        <dsp:cNvSpPr/>
      </dsp:nvSpPr>
      <dsp:spPr>
        <a:xfrm>
          <a:off x="1909" y="992255"/>
          <a:ext cx="2673761" cy="2905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Nedovoljan broj kamiona sa Euro 6 normom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Restrikcije kretanja na teritoriji EU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Veliki troškovi održavanje vozila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Otežano obnavljanje CEMT dozvole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300" kern="1200" dirty="0">
            <a:latin typeface="Arial Narrow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900" kern="1200" dirty="0"/>
        </a:p>
      </dsp:txBody>
      <dsp:txXfrm>
        <a:off x="1909" y="992255"/>
        <a:ext cx="2673761" cy="2282506"/>
      </dsp:txXfrm>
    </dsp:sp>
    <dsp:sp modelId="{0A23721F-50CB-4195-9283-0EC0700496AC}">
      <dsp:nvSpPr>
        <dsp:cNvPr id="0" name=""/>
        <dsp:cNvSpPr/>
      </dsp:nvSpPr>
      <dsp:spPr>
        <a:xfrm rot="21118911">
          <a:off x="1147268" y="2223150"/>
          <a:ext cx="2546355" cy="2546355"/>
        </a:xfrm>
        <a:prstGeom prst="leftCircularArrow">
          <a:avLst>
            <a:gd name="adj1" fmla="val 2525"/>
            <a:gd name="adj2" fmla="val 306216"/>
            <a:gd name="adj3" fmla="val 982608"/>
            <a:gd name="adj4" fmla="val 7925371"/>
            <a:gd name="adj5" fmla="val 294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9572B-95B0-4A92-B7AF-E4E7717B1B01}">
      <dsp:nvSpPr>
        <dsp:cNvPr id="0" name=""/>
        <dsp:cNvSpPr/>
      </dsp:nvSpPr>
      <dsp:spPr>
        <a:xfrm>
          <a:off x="642945" y="3617353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Situacija prije investicije</a:t>
          </a:r>
          <a:endParaRPr lang="bs-Latn-BA" sz="2500" kern="1200" dirty="0">
            <a:latin typeface="Arial Narrow" pitchFamily="34" charset="0"/>
          </a:endParaRPr>
        </a:p>
      </dsp:txBody>
      <dsp:txXfrm>
        <a:off x="642945" y="3617353"/>
        <a:ext cx="1941586" cy="772104"/>
      </dsp:txXfrm>
    </dsp:sp>
    <dsp:sp modelId="{0F65AE80-8CDE-4967-80F1-649AB638676A}">
      <dsp:nvSpPr>
        <dsp:cNvPr id="0" name=""/>
        <dsp:cNvSpPr/>
      </dsp:nvSpPr>
      <dsp:spPr>
        <a:xfrm>
          <a:off x="2981863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300" kern="1200" dirty="0" smtClean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300" kern="1200" dirty="0" smtClean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Ulaganje u nova vozila</a:t>
          </a:r>
        </a:p>
      </dsp:txBody>
      <dsp:txXfrm>
        <a:off x="2981863" y="1930023"/>
        <a:ext cx="2184284" cy="1415525"/>
      </dsp:txXfrm>
    </dsp:sp>
    <dsp:sp modelId="{72D85272-F222-4E7A-AFC0-6FBA53318B5F}">
      <dsp:nvSpPr>
        <dsp:cNvPr id="0" name=""/>
        <dsp:cNvSpPr/>
      </dsp:nvSpPr>
      <dsp:spPr>
        <a:xfrm rot="603803">
          <a:off x="4208002" y="465820"/>
          <a:ext cx="2598667" cy="2598667"/>
        </a:xfrm>
        <a:prstGeom prst="circularArrow">
          <a:avLst>
            <a:gd name="adj1" fmla="val 2474"/>
            <a:gd name="adj2" fmla="val 299698"/>
            <a:gd name="adj3" fmla="val 19524791"/>
            <a:gd name="adj4" fmla="val 12575511"/>
            <a:gd name="adj5" fmla="val 288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92C3B-F503-49C3-85A8-2BD3005EB54C}">
      <dsp:nvSpPr>
        <dsp:cNvPr id="0" name=""/>
        <dsp:cNvSpPr/>
      </dsp:nvSpPr>
      <dsp:spPr>
        <a:xfrm>
          <a:off x="3467260" y="1157918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Aktivnosti</a:t>
          </a:r>
        </a:p>
      </dsp:txBody>
      <dsp:txXfrm>
        <a:off x="3467260" y="1157918"/>
        <a:ext cx="1941586" cy="772104"/>
      </dsp:txXfrm>
    </dsp:sp>
    <dsp:sp modelId="{A03D9E43-58D1-4FD4-AD45-E044A6019BB1}">
      <dsp:nvSpPr>
        <dsp:cNvPr id="0" name=""/>
        <dsp:cNvSpPr/>
      </dsp:nvSpPr>
      <dsp:spPr>
        <a:xfrm>
          <a:off x="5715039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b="0" kern="120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kern="1200" dirty="0">
            <a:latin typeface="Arial Narrow" pitchFamily="34" charset="0"/>
          </a:endParaRPr>
        </a:p>
      </dsp:txBody>
      <dsp:txXfrm>
        <a:off x="5715039" y="1543970"/>
        <a:ext cx="2184284" cy="1415525"/>
      </dsp:txXfrm>
    </dsp:sp>
    <dsp:sp modelId="{FE276755-3C48-4BCB-892F-A48FB1B5EA2D}">
      <dsp:nvSpPr>
        <dsp:cNvPr id="0" name=""/>
        <dsp:cNvSpPr/>
      </dsp:nvSpPr>
      <dsp:spPr>
        <a:xfrm>
          <a:off x="6202345" y="3175006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/>
            <a:t>Cilj</a:t>
          </a:r>
          <a:endParaRPr lang="bs-Latn-BA" sz="2500" kern="1200" dirty="0"/>
        </a:p>
      </dsp:txBody>
      <dsp:txXfrm>
        <a:off x="6202345" y="3175006"/>
        <a:ext cx="1941586" cy="77210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C91E92-9625-4465-A061-275362879B2E}">
      <dsp:nvSpPr>
        <dsp:cNvPr id="0" name=""/>
        <dsp:cNvSpPr/>
      </dsp:nvSpPr>
      <dsp:spPr>
        <a:xfrm>
          <a:off x="5538207" y="2397138"/>
          <a:ext cx="296905" cy="1579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982"/>
              </a:lnTo>
              <a:lnTo>
                <a:pt x="296905" y="15799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F1D8D-9B16-4630-87E5-C7B379FD2CE0}">
      <dsp:nvSpPr>
        <dsp:cNvPr id="0" name=""/>
        <dsp:cNvSpPr/>
      </dsp:nvSpPr>
      <dsp:spPr>
        <a:xfrm>
          <a:off x="3857317" y="1059539"/>
          <a:ext cx="2472638" cy="347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79"/>
              </a:lnTo>
              <a:lnTo>
                <a:pt x="2472638" y="140079"/>
              </a:lnTo>
              <a:lnTo>
                <a:pt x="2472638" y="347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60242-0155-4368-91F0-50B9097DEB15}">
      <dsp:nvSpPr>
        <dsp:cNvPr id="0" name=""/>
        <dsp:cNvSpPr/>
      </dsp:nvSpPr>
      <dsp:spPr>
        <a:xfrm>
          <a:off x="2924271" y="2397138"/>
          <a:ext cx="296905" cy="121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69"/>
              </a:lnTo>
              <a:lnTo>
                <a:pt x="296905" y="12113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397B7-9D98-47FB-9FA2-3CDEDD8AC080}">
      <dsp:nvSpPr>
        <dsp:cNvPr id="0" name=""/>
        <dsp:cNvSpPr/>
      </dsp:nvSpPr>
      <dsp:spPr>
        <a:xfrm>
          <a:off x="3716019" y="1059539"/>
          <a:ext cx="141297" cy="347913"/>
        </a:xfrm>
        <a:custGeom>
          <a:avLst/>
          <a:gdLst/>
          <a:ahLst/>
          <a:cxnLst/>
          <a:rect l="0" t="0" r="0" b="0"/>
          <a:pathLst>
            <a:path>
              <a:moveTo>
                <a:pt x="141297" y="0"/>
              </a:moveTo>
              <a:lnTo>
                <a:pt x="141297" y="140079"/>
              </a:lnTo>
              <a:lnTo>
                <a:pt x="0" y="140079"/>
              </a:lnTo>
              <a:lnTo>
                <a:pt x="0" y="347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3DAE9-17A3-41DA-A4FF-D31213FF2C0A}">
      <dsp:nvSpPr>
        <dsp:cNvPr id="0" name=""/>
        <dsp:cNvSpPr/>
      </dsp:nvSpPr>
      <dsp:spPr>
        <a:xfrm>
          <a:off x="529234" y="2397138"/>
          <a:ext cx="431977" cy="747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212"/>
              </a:lnTo>
              <a:lnTo>
                <a:pt x="431977" y="747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1A129-360F-47D2-A0EF-BC4F296190AC}">
      <dsp:nvSpPr>
        <dsp:cNvPr id="0" name=""/>
        <dsp:cNvSpPr/>
      </dsp:nvSpPr>
      <dsp:spPr>
        <a:xfrm>
          <a:off x="1320982" y="1059539"/>
          <a:ext cx="2536334" cy="347913"/>
        </a:xfrm>
        <a:custGeom>
          <a:avLst/>
          <a:gdLst/>
          <a:ahLst/>
          <a:cxnLst/>
          <a:rect l="0" t="0" r="0" b="0"/>
          <a:pathLst>
            <a:path>
              <a:moveTo>
                <a:pt x="2536334" y="0"/>
              </a:moveTo>
              <a:lnTo>
                <a:pt x="2536334" y="140079"/>
              </a:lnTo>
              <a:lnTo>
                <a:pt x="0" y="140079"/>
              </a:lnTo>
              <a:lnTo>
                <a:pt x="0" y="347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94330-0311-42D4-9BAB-E6DA2406F9AA}">
      <dsp:nvSpPr>
        <dsp:cNvPr id="0" name=""/>
        <dsp:cNvSpPr/>
      </dsp:nvSpPr>
      <dsp:spPr>
        <a:xfrm>
          <a:off x="2867632" y="69854"/>
          <a:ext cx="1979369" cy="989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>
              <a:latin typeface="Arial Narrow" pitchFamily="34" charset="0"/>
            </a:rPr>
            <a:t>Investicija</a:t>
          </a:r>
          <a:endParaRPr lang="bs-Latn-BA" sz="1400" b="1" kern="1200" dirty="0">
            <a:latin typeface="Arial Narrow" pitchFamily="34" charset="0"/>
          </a:endParaRPr>
        </a:p>
      </dsp:txBody>
      <dsp:txXfrm>
        <a:off x="2867632" y="69854"/>
        <a:ext cx="1979369" cy="989684"/>
      </dsp:txXfrm>
    </dsp:sp>
    <dsp:sp modelId="{02FD79BC-0761-4546-9E26-FAC4C59BCD77}">
      <dsp:nvSpPr>
        <dsp:cNvPr id="0" name=""/>
        <dsp:cNvSpPr/>
      </dsp:nvSpPr>
      <dsp:spPr>
        <a:xfrm>
          <a:off x="331297" y="1407453"/>
          <a:ext cx="1979369" cy="989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Kvalitet i sigurnost proizvoda</a:t>
          </a:r>
          <a:endParaRPr lang="bs-Latn-BA" sz="1200" b="1" kern="1200" dirty="0">
            <a:latin typeface="Arial Narrow" pitchFamily="34" charset="0"/>
          </a:endParaRPr>
        </a:p>
      </dsp:txBody>
      <dsp:txXfrm>
        <a:off x="331297" y="1407453"/>
        <a:ext cx="1979369" cy="989684"/>
      </dsp:txXfrm>
    </dsp:sp>
    <dsp:sp modelId="{7FF8D03A-587F-46B6-81CF-6675E3841179}">
      <dsp:nvSpPr>
        <dsp:cNvPr id="0" name=""/>
        <dsp:cNvSpPr/>
      </dsp:nvSpPr>
      <dsp:spPr>
        <a:xfrm>
          <a:off x="961212" y="2615927"/>
          <a:ext cx="1329166" cy="10568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Rezolucija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CEMT/CM/ (2005)9/FINAL 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od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Ministarstva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za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transport u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državama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članicama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EU</a:t>
          </a:r>
          <a:endParaRPr lang="bs-Latn-BA" sz="1000" b="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961212" y="2615927"/>
        <a:ext cx="1329166" cy="1056844"/>
      </dsp:txXfrm>
    </dsp:sp>
    <dsp:sp modelId="{2797BB21-A686-4B15-A85F-7A1B563ADF73}">
      <dsp:nvSpPr>
        <dsp:cNvPr id="0" name=""/>
        <dsp:cNvSpPr/>
      </dsp:nvSpPr>
      <dsp:spPr>
        <a:xfrm>
          <a:off x="2726334" y="1407453"/>
          <a:ext cx="1979369" cy="989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okoliša/životne sredine</a:t>
          </a:r>
          <a:endParaRPr lang="bs-Latn-BA" sz="1200" b="1" kern="1200" dirty="0">
            <a:latin typeface="Arial Narrow" pitchFamily="34" charset="0"/>
          </a:endParaRPr>
        </a:p>
      </dsp:txBody>
      <dsp:txXfrm>
        <a:off x="2726334" y="1407453"/>
        <a:ext cx="1979369" cy="989684"/>
      </dsp:txXfrm>
    </dsp:sp>
    <dsp:sp modelId="{EA8BAA4E-9B8E-4675-883A-82B4AB1D2FE4}">
      <dsp:nvSpPr>
        <dsp:cNvPr id="0" name=""/>
        <dsp:cNvSpPr/>
      </dsp:nvSpPr>
      <dsp:spPr>
        <a:xfrm>
          <a:off x="3221177" y="2812805"/>
          <a:ext cx="2198268" cy="15914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Uredba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(EZ) br. 595/2009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Europskog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parlamenta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Vijeća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o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homologaciji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motornih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vozila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motora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s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obzirom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na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emisije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iz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teških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vozila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(Euro VI)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o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pristupu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informacijama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za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popravak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održavanje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vozila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endParaRPr lang="bs-Latn-BA" sz="1000" b="0" kern="1200" baseline="0" dirty="0" smtClean="0">
            <a:solidFill>
              <a:schemeClr val="bg1"/>
            </a:solidFill>
            <a:latin typeface="Arial Narrow" pitchFamily="34" charset="0"/>
          </a:endParaRPr>
        </a:p>
      </dsp:txBody>
      <dsp:txXfrm>
        <a:off x="3221177" y="2812805"/>
        <a:ext cx="2198268" cy="1591403"/>
      </dsp:txXfrm>
    </dsp:sp>
    <dsp:sp modelId="{8D0F48DE-3F33-4EAD-8F80-B65664F2398D}">
      <dsp:nvSpPr>
        <dsp:cNvPr id="0" name=""/>
        <dsp:cNvSpPr/>
      </dsp:nvSpPr>
      <dsp:spPr>
        <a:xfrm>
          <a:off x="5340270" y="1407453"/>
          <a:ext cx="1979369" cy="989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na radu</a:t>
          </a:r>
          <a:endParaRPr lang="bs-Latn-BA" sz="1200" b="1" kern="1200" dirty="0">
            <a:latin typeface="Arial Narrow" pitchFamily="34" charset="0"/>
          </a:endParaRPr>
        </a:p>
      </dsp:txBody>
      <dsp:txXfrm>
        <a:off x="5340270" y="1407453"/>
        <a:ext cx="1979369" cy="989684"/>
      </dsp:txXfrm>
    </dsp:sp>
    <dsp:sp modelId="{B2C788AA-831A-421F-8E13-566BE33308E0}">
      <dsp:nvSpPr>
        <dsp:cNvPr id="0" name=""/>
        <dsp:cNvSpPr/>
      </dsp:nvSpPr>
      <dsp:spPr>
        <a:xfrm>
          <a:off x="5835113" y="2812805"/>
          <a:ext cx="2191835" cy="2328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EU direktiva 2007/46 </a:t>
          </a:r>
          <a:r>
            <a:rPr lang="bs-Latn-BA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o </a:t>
          </a:r>
          <a:r>
            <a:rPr lang="pt-BR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odobrenj</a:t>
          </a:r>
          <a:r>
            <a:rPr lang="bs-Latn-BA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u</a:t>
          </a:r>
          <a:r>
            <a:rPr lang="pt-BR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motornih vozila, prikolica i komponen</a:t>
          </a:r>
          <a:r>
            <a:rPr lang="bs-Latn-BA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ti</a:t>
          </a:r>
          <a:r>
            <a:rPr lang="pt-BR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vozila</a:t>
          </a:r>
          <a:endParaRPr lang="bs-Latn-BA" sz="1000" b="0" kern="1200" baseline="0" dirty="0" smtClean="0">
            <a:solidFill>
              <a:schemeClr val="bg1"/>
            </a:solidFill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E</a:t>
          </a:r>
          <a:r>
            <a:rPr lang="bs-Latn-BA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U direktiva </a:t>
          </a:r>
          <a:r>
            <a:rPr lang="pt-BR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661/2009 </a:t>
          </a:r>
          <a:r>
            <a:rPr lang="bs-Latn-BA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o zahtjevima i </a:t>
          </a:r>
          <a:r>
            <a:rPr lang="pt-BR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odobrenj</a:t>
          </a:r>
          <a:r>
            <a:rPr lang="bs-Latn-BA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ima</a:t>
          </a:r>
          <a:r>
            <a:rPr lang="pt-BR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za sigurnost motornih vozila</a:t>
          </a:r>
          <a:endParaRPr lang="bs-Latn-BA" sz="1000" b="0" kern="1200" baseline="0" dirty="0" smtClean="0">
            <a:solidFill>
              <a:schemeClr val="bg1"/>
            </a:solidFill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EU direktiva 2003/26 o ograničenju brzine i izduvnih gasova za komercijalna vozila</a:t>
          </a:r>
          <a:endParaRPr lang="bs-Latn-BA" sz="1000" b="0" kern="1200" dirty="0" smtClean="0">
            <a:solidFill>
              <a:schemeClr val="bg1"/>
            </a:solidFill>
            <a:latin typeface="Arial Narrow" pitchFamily="34" charset="0"/>
          </a:endParaRPr>
        </a:p>
      </dsp:txBody>
      <dsp:txXfrm>
        <a:off x="5835113" y="2812805"/>
        <a:ext cx="2191835" cy="232862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B8EB0-5917-4F95-865A-04B3DAD581FC}">
      <dsp:nvSpPr>
        <dsp:cNvPr id="0" name=""/>
        <dsp:cNvSpPr/>
      </dsp:nvSpPr>
      <dsp:spPr>
        <a:xfrm>
          <a:off x="1909" y="992255"/>
          <a:ext cx="2673761" cy="2905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Fizička manipulacija vreća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Izloženost radnika većoj koncentraciji prašine prilikom tehnološkog procesa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Ispitivanje uslova radne sredine nije provedeno 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Ugovor za odvoz opasnog otpada sa ovlaštenom kompanijom nije potpisan</a:t>
          </a:r>
          <a:endParaRPr lang="bs-Latn-BA" sz="1300" kern="1200" dirty="0">
            <a:latin typeface="Arial Narrow" pitchFamily="34" charset="0"/>
          </a:endParaRPr>
        </a:p>
      </dsp:txBody>
      <dsp:txXfrm>
        <a:off x="1909" y="992255"/>
        <a:ext cx="2673761" cy="2282506"/>
      </dsp:txXfrm>
    </dsp:sp>
    <dsp:sp modelId="{0A23721F-50CB-4195-9283-0EC0700496AC}">
      <dsp:nvSpPr>
        <dsp:cNvPr id="0" name=""/>
        <dsp:cNvSpPr/>
      </dsp:nvSpPr>
      <dsp:spPr>
        <a:xfrm rot="20566655">
          <a:off x="1147268" y="2223150"/>
          <a:ext cx="2546355" cy="2546355"/>
        </a:xfrm>
        <a:prstGeom prst="leftCircularArrow">
          <a:avLst>
            <a:gd name="adj1" fmla="val 2525"/>
            <a:gd name="adj2" fmla="val 306216"/>
            <a:gd name="adj3" fmla="val 982608"/>
            <a:gd name="adj4" fmla="val 7925371"/>
            <a:gd name="adj5" fmla="val 294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9572B-95B0-4A92-B7AF-E4E7717B1B01}">
      <dsp:nvSpPr>
        <dsp:cNvPr id="0" name=""/>
        <dsp:cNvSpPr/>
      </dsp:nvSpPr>
      <dsp:spPr>
        <a:xfrm>
          <a:off x="642945" y="3617353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Situacija prije investicije</a:t>
          </a:r>
          <a:endParaRPr lang="bs-Latn-BA" sz="2500" kern="1200" dirty="0">
            <a:latin typeface="Arial Narrow" pitchFamily="34" charset="0"/>
          </a:endParaRPr>
        </a:p>
      </dsp:txBody>
      <dsp:txXfrm>
        <a:off x="642945" y="3617353"/>
        <a:ext cx="1941586" cy="772104"/>
      </dsp:txXfrm>
    </dsp:sp>
    <dsp:sp modelId="{0F65AE80-8CDE-4967-80F1-649AB638676A}">
      <dsp:nvSpPr>
        <dsp:cNvPr id="0" name=""/>
        <dsp:cNvSpPr/>
      </dsp:nvSpPr>
      <dsp:spPr>
        <a:xfrm>
          <a:off x="2981863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Ulaganje u novu proizvodnu opremu</a:t>
          </a:r>
        </a:p>
      </dsp:txBody>
      <dsp:txXfrm>
        <a:off x="2981863" y="1930023"/>
        <a:ext cx="2184284" cy="1415525"/>
      </dsp:txXfrm>
    </dsp:sp>
    <dsp:sp modelId="{72D85272-F222-4E7A-AFC0-6FBA53318B5F}">
      <dsp:nvSpPr>
        <dsp:cNvPr id="0" name=""/>
        <dsp:cNvSpPr/>
      </dsp:nvSpPr>
      <dsp:spPr>
        <a:xfrm rot="603803">
          <a:off x="4208002" y="465820"/>
          <a:ext cx="2598667" cy="2598667"/>
        </a:xfrm>
        <a:prstGeom prst="circularArrow">
          <a:avLst>
            <a:gd name="adj1" fmla="val 2474"/>
            <a:gd name="adj2" fmla="val 299698"/>
            <a:gd name="adj3" fmla="val 19524791"/>
            <a:gd name="adj4" fmla="val 12575511"/>
            <a:gd name="adj5" fmla="val 288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92C3B-F503-49C3-85A8-2BD3005EB54C}">
      <dsp:nvSpPr>
        <dsp:cNvPr id="0" name=""/>
        <dsp:cNvSpPr/>
      </dsp:nvSpPr>
      <dsp:spPr>
        <a:xfrm>
          <a:off x="3467260" y="1157918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Aktivnosti</a:t>
          </a:r>
        </a:p>
      </dsp:txBody>
      <dsp:txXfrm>
        <a:off x="3467260" y="1157918"/>
        <a:ext cx="1941586" cy="772104"/>
      </dsp:txXfrm>
    </dsp:sp>
    <dsp:sp modelId="{A03D9E43-58D1-4FD4-AD45-E044A6019BB1}">
      <dsp:nvSpPr>
        <dsp:cNvPr id="0" name=""/>
        <dsp:cNvSpPr/>
      </dsp:nvSpPr>
      <dsp:spPr>
        <a:xfrm>
          <a:off x="5715039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b="0" kern="120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kern="1200" dirty="0">
            <a:latin typeface="Arial Narrow" pitchFamily="34" charset="0"/>
          </a:endParaRPr>
        </a:p>
      </dsp:txBody>
      <dsp:txXfrm>
        <a:off x="5715039" y="1543970"/>
        <a:ext cx="2184284" cy="1415525"/>
      </dsp:txXfrm>
    </dsp:sp>
    <dsp:sp modelId="{FE276755-3C48-4BCB-892F-A48FB1B5EA2D}">
      <dsp:nvSpPr>
        <dsp:cNvPr id="0" name=""/>
        <dsp:cNvSpPr/>
      </dsp:nvSpPr>
      <dsp:spPr>
        <a:xfrm>
          <a:off x="6202345" y="3175006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/>
            <a:t>Cilj</a:t>
          </a:r>
          <a:endParaRPr lang="bs-Latn-BA" sz="2500" kern="1200" dirty="0"/>
        </a:p>
      </dsp:txBody>
      <dsp:txXfrm>
        <a:off x="6202345" y="3175006"/>
        <a:ext cx="1941586" cy="77210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B8EB0-5917-4F95-865A-04B3DAD581FC}">
      <dsp:nvSpPr>
        <dsp:cNvPr id="0" name=""/>
        <dsp:cNvSpPr/>
      </dsp:nvSpPr>
      <dsp:spPr>
        <a:xfrm>
          <a:off x="1909" y="992255"/>
          <a:ext cx="2673761" cy="2905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Fizička manipulacija vreća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Izloženost radnika većoj koncentraciji prašine prilikom tehnološkog procesa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rgbClr val="FF0000"/>
              </a:solidFill>
              <a:latin typeface="Arial Narrow" pitchFamily="34" charset="0"/>
            </a:rPr>
            <a:t>Ispitivanje uslova radne sredine nije provedeno </a:t>
          </a:r>
          <a:endParaRPr lang="bs-Latn-BA" sz="1300" kern="1200" dirty="0">
            <a:solidFill>
              <a:srgbClr val="FF0000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rgbClr val="FF0000"/>
              </a:solidFill>
              <a:latin typeface="Arial Narrow" pitchFamily="34" charset="0"/>
            </a:rPr>
            <a:t>Ugovor za odvoz opasnog otpada sa ovlaštenom kompanijom nije potpisan</a:t>
          </a:r>
          <a:endParaRPr lang="bs-Latn-BA" sz="1300" kern="1200" dirty="0">
            <a:solidFill>
              <a:srgbClr val="FF0000"/>
            </a:solidFill>
            <a:latin typeface="Arial Narrow" pitchFamily="34" charset="0"/>
          </a:endParaRPr>
        </a:p>
      </dsp:txBody>
      <dsp:txXfrm>
        <a:off x="1909" y="992255"/>
        <a:ext cx="2673761" cy="2282506"/>
      </dsp:txXfrm>
    </dsp:sp>
    <dsp:sp modelId="{0A23721F-50CB-4195-9283-0EC0700496AC}">
      <dsp:nvSpPr>
        <dsp:cNvPr id="0" name=""/>
        <dsp:cNvSpPr/>
      </dsp:nvSpPr>
      <dsp:spPr>
        <a:xfrm rot="20566655">
          <a:off x="1147268" y="2223150"/>
          <a:ext cx="2546355" cy="2546355"/>
        </a:xfrm>
        <a:prstGeom prst="leftCircularArrow">
          <a:avLst>
            <a:gd name="adj1" fmla="val 2525"/>
            <a:gd name="adj2" fmla="val 306216"/>
            <a:gd name="adj3" fmla="val 982608"/>
            <a:gd name="adj4" fmla="val 7925371"/>
            <a:gd name="adj5" fmla="val 294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9572B-95B0-4A92-B7AF-E4E7717B1B01}">
      <dsp:nvSpPr>
        <dsp:cNvPr id="0" name=""/>
        <dsp:cNvSpPr/>
      </dsp:nvSpPr>
      <dsp:spPr>
        <a:xfrm>
          <a:off x="642945" y="3617353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Situacija prije investicije</a:t>
          </a:r>
          <a:endParaRPr lang="bs-Latn-BA" sz="2500" kern="1200" dirty="0">
            <a:latin typeface="Arial Narrow" pitchFamily="34" charset="0"/>
          </a:endParaRPr>
        </a:p>
      </dsp:txBody>
      <dsp:txXfrm>
        <a:off x="642945" y="3617353"/>
        <a:ext cx="1941586" cy="772104"/>
      </dsp:txXfrm>
    </dsp:sp>
    <dsp:sp modelId="{0F65AE80-8CDE-4967-80F1-649AB638676A}">
      <dsp:nvSpPr>
        <dsp:cNvPr id="0" name=""/>
        <dsp:cNvSpPr/>
      </dsp:nvSpPr>
      <dsp:spPr>
        <a:xfrm>
          <a:off x="2981863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Ulaganje u novu proizvodnu opremu</a:t>
          </a:r>
        </a:p>
      </dsp:txBody>
      <dsp:txXfrm>
        <a:off x="2981863" y="1930023"/>
        <a:ext cx="2184284" cy="1415525"/>
      </dsp:txXfrm>
    </dsp:sp>
    <dsp:sp modelId="{72D85272-F222-4E7A-AFC0-6FBA53318B5F}">
      <dsp:nvSpPr>
        <dsp:cNvPr id="0" name=""/>
        <dsp:cNvSpPr/>
      </dsp:nvSpPr>
      <dsp:spPr>
        <a:xfrm rot="603803">
          <a:off x="4208002" y="465820"/>
          <a:ext cx="2598667" cy="2598667"/>
        </a:xfrm>
        <a:prstGeom prst="circularArrow">
          <a:avLst>
            <a:gd name="adj1" fmla="val 2474"/>
            <a:gd name="adj2" fmla="val 299698"/>
            <a:gd name="adj3" fmla="val 19524791"/>
            <a:gd name="adj4" fmla="val 12575511"/>
            <a:gd name="adj5" fmla="val 288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92C3B-F503-49C3-85A8-2BD3005EB54C}">
      <dsp:nvSpPr>
        <dsp:cNvPr id="0" name=""/>
        <dsp:cNvSpPr/>
      </dsp:nvSpPr>
      <dsp:spPr>
        <a:xfrm>
          <a:off x="3467260" y="1157918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Aktivnosti</a:t>
          </a:r>
        </a:p>
      </dsp:txBody>
      <dsp:txXfrm>
        <a:off x="3467260" y="1157918"/>
        <a:ext cx="1941586" cy="772104"/>
      </dsp:txXfrm>
    </dsp:sp>
    <dsp:sp modelId="{A03D9E43-58D1-4FD4-AD45-E044A6019BB1}">
      <dsp:nvSpPr>
        <dsp:cNvPr id="0" name=""/>
        <dsp:cNvSpPr/>
      </dsp:nvSpPr>
      <dsp:spPr>
        <a:xfrm>
          <a:off x="5715039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b="0" kern="120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kern="1200" dirty="0">
            <a:latin typeface="Arial Narrow" pitchFamily="34" charset="0"/>
          </a:endParaRPr>
        </a:p>
      </dsp:txBody>
      <dsp:txXfrm>
        <a:off x="5715039" y="1543970"/>
        <a:ext cx="2184284" cy="1415525"/>
      </dsp:txXfrm>
    </dsp:sp>
    <dsp:sp modelId="{FE276755-3C48-4BCB-892F-A48FB1B5EA2D}">
      <dsp:nvSpPr>
        <dsp:cNvPr id="0" name=""/>
        <dsp:cNvSpPr/>
      </dsp:nvSpPr>
      <dsp:spPr>
        <a:xfrm>
          <a:off x="6202345" y="3175006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/>
            <a:t>Cilj</a:t>
          </a:r>
          <a:endParaRPr lang="bs-Latn-BA" sz="2500" kern="1200" dirty="0"/>
        </a:p>
      </dsp:txBody>
      <dsp:txXfrm>
        <a:off x="6202345" y="3175006"/>
        <a:ext cx="1941586" cy="772104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C91E92-9625-4465-A061-275362879B2E}">
      <dsp:nvSpPr>
        <dsp:cNvPr id="0" name=""/>
        <dsp:cNvSpPr/>
      </dsp:nvSpPr>
      <dsp:spPr>
        <a:xfrm>
          <a:off x="4340689" y="2397138"/>
          <a:ext cx="296905" cy="1579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982"/>
              </a:lnTo>
              <a:lnTo>
                <a:pt x="296905" y="15799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F1D8D-9B16-4630-87E5-C7B379FD2CE0}">
      <dsp:nvSpPr>
        <dsp:cNvPr id="0" name=""/>
        <dsp:cNvSpPr/>
      </dsp:nvSpPr>
      <dsp:spPr>
        <a:xfrm>
          <a:off x="3857317" y="1059539"/>
          <a:ext cx="1275119" cy="347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79"/>
              </a:lnTo>
              <a:lnTo>
                <a:pt x="1275119" y="140079"/>
              </a:lnTo>
              <a:lnTo>
                <a:pt x="1275119" y="347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60242-0155-4368-91F0-50B9097DEB15}">
      <dsp:nvSpPr>
        <dsp:cNvPr id="0" name=""/>
        <dsp:cNvSpPr/>
      </dsp:nvSpPr>
      <dsp:spPr>
        <a:xfrm>
          <a:off x="1726753" y="2397138"/>
          <a:ext cx="296905" cy="121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69"/>
              </a:lnTo>
              <a:lnTo>
                <a:pt x="296905" y="12113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397B7-9D98-47FB-9FA2-3CDEDD8AC080}">
      <dsp:nvSpPr>
        <dsp:cNvPr id="0" name=""/>
        <dsp:cNvSpPr/>
      </dsp:nvSpPr>
      <dsp:spPr>
        <a:xfrm>
          <a:off x="2518501" y="1059539"/>
          <a:ext cx="1338816" cy="347913"/>
        </a:xfrm>
        <a:custGeom>
          <a:avLst/>
          <a:gdLst/>
          <a:ahLst/>
          <a:cxnLst/>
          <a:rect l="0" t="0" r="0" b="0"/>
          <a:pathLst>
            <a:path>
              <a:moveTo>
                <a:pt x="1338816" y="0"/>
              </a:moveTo>
              <a:lnTo>
                <a:pt x="1338816" y="140079"/>
              </a:lnTo>
              <a:lnTo>
                <a:pt x="0" y="140079"/>
              </a:lnTo>
              <a:lnTo>
                <a:pt x="0" y="347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94330-0311-42D4-9BAB-E6DA2406F9AA}">
      <dsp:nvSpPr>
        <dsp:cNvPr id="0" name=""/>
        <dsp:cNvSpPr/>
      </dsp:nvSpPr>
      <dsp:spPr>
        <a:xfrm>
          <a:off x="2867632" y="69854"/>
          <a:ext cx="1979369" cy="989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>
              <a:latin typeface="Arial Narrow" pitchFamily="34" charset="0"/>
            </a:rPr>
            <a:t>Investicija</a:t>
          </a:r>
          <a:endParaRPr lang="bs-Latn-BA" sz="1400" b="1" kern="1200" dirty="0">
            <a:latin typeface="Arial Narrow" pitchFamily="34" charset="0"/>
          </a:endParaRPr>
        </a:p>
      </dsp:txBody>
      <dsp:txXfrm>
        <a:off x="2867632" y="69854"/>
        <a:ext cx="1979369" cy="989684"/>
      </dsp:txXfrm>
    </dsp:sp>
    <dsp:sp modelId="{2797BB21-A686-4B15-A85F-7A1B563ADF73}">
      <dsp:nvSpPr>
        <dsp:cNvPr id="0" name=""/>
        <dsp:cNvSpPr/>
      </dsp:nvSpPr>
      <dsp:spPr>
        <a:xfrm>
          <a:off x="1528816" y="1407453"/>
          <a:ext cx="1979369" cy="989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okoliša/životne sredine</a:t>
          </a:r>
          <a:endParaRPr lang="bs-Latn-BA" sz="1200" b="1" kern="1200" dirty="0">
            <a:latin typeface="Arial Narrow" pitchFamily="34" charset="0"/>
          </a:endParaRPr>
        </a:p>
      </dsp:txBody>
      <dsp:txXfrm>
        <a:off x="1528816" y="1407453"/>
        <a:ext cx="1979369" cy="989684"/>
      </dsp:txXfrm>
    </dsp:sp>
    <dsp:sp modelId="{EA8BAA4E-9B8E-4675-883A-82B4AB1D2FE4}">
      <dsp:nvSpPr>
        <dsp:cNvPr id="0" name=""/>
        <dsp:cNvSpPr/>
      </dsp:nvSpPr>
      <dsp:spPr>
        <a:xfrm>
          <a:off x="2023658" y="2812805"/>
          <a:ext cx="2198268" cy="15914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Uredba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(EZ) br. 1005/2009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Europskog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parlamenta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Vijeća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o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tvarima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koje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oštećuju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ozonski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sloj</a:t>
          </a:r>
          <a:r>
            <a:rPr lang="en-US" sz="1000" kern="1200" baseline="0" dirty="0" smtClean="0">
              <a:solidFill>
                <a:schemeClr val="tx1"/>
              </a:solidFill>
              <a:latin typeface="Arial" pitchFamily="34" charset="0"/>
            </a:rPr>
            <a:t> </a:t>
          </a:r>
          <a:endParaRPr lang="bs-Latn-BA" sz="1000" b="0" kern="1200" baseline="0" dirty="0" smtClean="0">
            <a:solidFill>
              <a:schemeClr val="bg1"/>
            </a:solidFill>
            <a:latin typeface="Arial Narrow" pitchFamily="34" charset="0"/>
          </a:endParaRPr>
        </a:p>
      </dsp:txBody>
      <dsp:txXfrm>
        <a:off x="2023658" y="2812805"/>
        <a:ext cx="2198268" cy="1591403"/>
      </dsp:txXfrm>
    </dsp:sp>
    <dsp:sp modelId="{8D0F48DE-3F33-4EAD-8F80-B65664F2398D}">
      <dsp:nvSpPr>
        <dsp:cNvPr id="0" name=""/>
        <dsp:cNvSpPr/>
      </dsp:nvSpPr>
      <dsp:spPr>
        <a:xfrm>
          <a:off x="4142752" y="1407453"/>
          <a:ext cx="1979369" cy="989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na radu</a:t>
          </a:r>
          <a:endParaRPr lang="bs-Latn-BA" sz="1200" b="1" kern="1200" dirty="0">
            <a:latin typeface="Arial Narrow" pitchFamily="34" charset="0"/>
          </a:endParaRPr>
        </a:p>
      </dsp:txBody>
      <dsp:txXfrm>
        <a:off x="4142752" y="1407453"/>
        <a:ext cx="1979369" cy="989684"/>
      </dsp:txXfrm>
    </dsp:sp>
    <dsp:sp modelId="{B2C788AA-831A-421F-8E13-566BE33308E0}">
      <dsp:nvSpPr>
        <dsp:cNvPr id="0" name=""/>
        <dsp:cNvSpPr/>
      </dsp:nvSpPr>
      <dsp:spPr>
        <a:xfrm>
          <a:off x="4637594" y="2812805"/>
          <a:ext cx="2191835" cy="2328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 2014/35/EU o usklađivanju zakonodavstava država članica u odnosu na stavljanje na raspolaganje na tržištu električne opreme namijenjene za upotrebu unutar određenih naponskih granica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</a:t>
          </a:r>
          <a:r>
            <a:rPr lang="en-US" sz="1000" kern="1200" dirty="0" smtClean="0">
              <a:latin typeface="Arial Narrow" pitchFamily="34" charset="0"/>
            </a:rPr>
            <a:t> 2006/42/EZ o </a:t>
          </a:r>
          <a:r>
            <a:rPr lang="bs-Latn-BA" sz="1000" kern="1200" dirty="0" smtClean="0">
              <a:latin typeface="Arial Narrow" pitchFamily="34" charset="0"/>
            </a:rPr>
            <a:t>strojevima i </a:t>
          </a:r>
          <a:r>
            <a:rPr lang="en-US" sz="1000" kern="1200" dirty="0" smtClean="0">
              <a:latin typeface="Arial Narrow" pitchFamily="34" charset="0"/>
            </a:rPr>
            <a:t>o </a:t>
          </a:r>
          <a:r>
            <a:rPr lang="bs-Latn-BA" sz="1000" kern="1200" dirty="0" smtClean="0">
              <a:latin typeface="Arial Narrow" pitchFamily="34" charset="0"/>
            </a:rPr>
            <a:t>izmjeni Direktiv</a:t>
          </a:r>
          <a:r>
            <a:rPr lang="en-US" sz="1000" kern="1200" dirty="0" smtClean="0">
              <a:latin typeface="Arial Narrow" pitchFamily="34" charset="0"/>
            </a:rPr>
            <a:t>e 95/16/EZ 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 2014/30/EZ o usklađivanju zakonodavstava država članica u odosu na elektromagnetsku kompatibilnost</a:t>
          </a:r>
          <a:endParaRPr lang="bs-Latn-BA" sz="1000" b="0" kern="1200" dirty="0" smtClean="0">
            <a:solidFill>
              <a:schemeClr val="bg1"/>
            </a:solidFill>
            <a:latin typeface="Arial Narrow" pitchFamily="34" charset="0"/>
          </a:endParaRPr>
        </a:p>
      </dsp:txBody>
      <dsp:txXfrm>
        <a:off x="4637594" y="2812805"/>
        <a:ext cx="2191835" cy="232862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B8EB0-5917-4F95-865A-04B3DAD581FC}">
      <dsp:nvSpPr>
        <dsp:cNvPr id="0" name=""/>
        <dsp:cNvSpPr/>
      </dsp:nvSpPr>
      <dsp:spPr>
        <a:xfrm>
          <a:off x="1909" y="992255"/>
          <a:ext cx="2673761" cy="2905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Nedostatak proizvodnih kapaciteta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Manuelna obrada PVC i aluminijskih profila</a:t>
          </a:r>
          <a:endParaRPr lang="bs-Latn-BA" sz="1300" kern="1200" dirty="0">
            <a:latin typeface="Arial Narrow" pitchFamily="34" charset="0"/>
          </a:endParaRPr>
        </a:p>
      </dsp:txBody>
      <dsp:txXfrm>
        <a:off x="1909" y="992255"/>
        <a:ext cx="2673761" cy="2282506"/>
      </dsp:txXfrm>
    </dsp:sp>
    <dsp:sp modelId="{0A23721F-50CB-4195-9283-0EC0700496AC}">
      <dsp:nvSpPr>
        <dsp:cNvPr id="0" name=""/>
        <dsp:cNvSpPr/>
      </dsp:nvSpPr>
      <dsp:spPr>
        <a:xfrm rot="20566655">
          <a:off x="1147268" y="2223150"/>
          <a:ext cx="2546355" cy="2546355"/>
        </a:xfrm>
        <a:prstGeom prst="leftCircularArrow">
          <a:avLst>
            <a:gd name="adj1" fmla="val 2525"/>
            <a:gd name="adj2" fmla="val 306216"/>
            <a:gd name="adj3" fmla="val 982608"/>
            <a:gd name="adj4" fmla="val 7925371"/>
            <a:gd name="adj5" fmla="val 294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9572B-95B0-4A92-B7AF-E4E7717B1B01}">
      <dsp:nvSpPr>
        <dsp:cNvPr id="0" name=""/>
        <dsp:cNvSpPr/>
      </dsp:nvSpPr>
      <dsp:spPr>
        <a:xfrm>
          <a:off x="642945" y="3617353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Situacija prije investicije</a:t>
          </a:r>
          <a:endParaRPr lang="bs-Latn-BA" sz="2500" kern="1200" dirty="0">
            <a:latin typeface="Arial Narrow" pitchFamily="34" charset="0"/>
          </a:endParaRPr>
        </a:p>
      </dsp:txBody>
      <dsp:txXfrm>
        <a:off x="642945" y="3617353"/>
        <a:ext cx="1941586" cy="772104"/>
      </dsp:txXfrm>
    </dsp:sp>
    <dsp:sp modelId="{0F65AE80-8CDE-4967-80F1-649AB638676A}">
      <dsp:nvSpPr>
        <dsp:cNvPr id="0" name=""/>
        <dsp:cNvSpPr/>
      </dsp:nvSpPr>
      <dsp:spPr>
        <a:xfrm>
          <a:off x="2981863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Ulaganje u novu proizvodnu opremu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Izgradnja nove proizvodne hale</a:t>
          </a:r>
        </a:p>
      </dsp:txBody>
      <dsp:txXfrm>
        <a:off x="2981863" y="1930023"/>
        <a:ext cx="2184284" cy="1415525"/>
      </dsp:txXfrm>
    </dsp:sp>
    <dsp:sp modelId="{72D85272-F222-4E7A-AFC0-6FBA53318B5F}">
      <dsp:nvSpPr>
        <dsp:cNvPr id="0" name=""/>
        <dsp:cNvSpPr/>
      </dsp:nvSpPr>
      <dsp:spPr>
        <a:xfrm rot="603803">
          <a:off x="4208002" y="465820"/>
          <a:ext cx="2598667" cy="2598667"/>
        </a:xfrm>
        <a:prstGeom prst="circularArrow">
          <a:avLst>
            <a:gd name="adj1" fmla="val 2474"/>
            <a:gd name="adj2" fmla="val 299698"/>
            <a:gd name="adj3" fmla="val 19524791"/>
            <a:gd name="adj4" fmla="val 12575511"/>
            <a:gd name="adj5" fmla="val 288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92C3B-F503-49C3-85A8-2BD3005EB54C}">
      <dsp:nvSpPr>
        <dsp:cNvPr id="0" name=""/>
        <dsp:cNvSpPr/>
      </dsp:nvSpPr>
      <dsp:spPr>
        <a:xfrm>
          <a:off x="3467260" y="1157918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Aktivnosti</a:t>
          </a:r>
        </a:p>
      </dsp:txBody>
      <dsp:txXfrm>
        <a:off x="3467260" y="1157918"/>
        <a:ext cx="1941586" cy="772104"/>
      </dsp:txXfrm>
    </dsp:sp>
    <dsp:sp modelId="{A03D9E43-58D1-4FD4-AD45-E044A6019BB1}">
      <dsp:nvSpPr>
        <dsp:cNvPr id="0" name=""/>
        <dsp:cNvSpPr/>
      </dsp:nvSpPr>
      <dsp:spPr>
        <a:xfrm>
          <a:off x="5715039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b="0" kern="120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kern="1200" dirty="0">
            <a:latin typeface="Arial Narrow" pitchFamily="34" charset="0"/>
          </a:endParaRPr>
        </a:p>
      </dsp:txBody>
      <dsp:txXfrm>
        <a:off x="5715039" y="1543970"/>
        <a:ext cx="2184284" cy="1415525"/>
      </dsp:txXfrm>
    </dsp:sp>
    <dsp:sp modelId="{FE276755-3C48-4BCB-892F-A48FB1B5EA2D}">
      <dsp:nvSpPr>
        <dsp:cNvPr id="0" name=""/>
        <dsp:cNvSpPr/>
      </dsp:nvSpPr>
      <dsp:spPr>
        <a:xfrm>
          <a:off x="6202338" y="3331597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/>
            <a:t>Cilj</a:t>
          </a:r>
          <a:endParaRPr lang="bs-Latn-BA" sz="2500" kern="1200" dirty="0"/>
        </a:p>
      </dsp:txBody>
      <dsp:txXfrm>
        <a:off x="6202338" y="3331597"/>
        <a:ext cx="1941586" cy="7721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C91E92-9625-4465-A061-275362879B2E}">
      <dsp:nvSpPr>
        <dsp:cNvPr id="0" name=""/>
        <dsp:cNvSpPr/>
      </dsp:nvSpPr>
      <dsp:spPr>
        <a:xfrm>
          <a:off x="5301708" y="2571334"/>
          <a:ext cx="279089" cy="1460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350"/>
              </a:lnTo>
              <a:lnTo>
                <a:pt x="279089" y="14603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F1D8D-9B16-4630-87E5-C7B379FD2CE0}">
      <dsp:nvSpPr>
        <dsp:cNvPr id="0" name=""/>
        <dsp:cNvSpPr/>
      </dsp:nvSpPr>
      <dsp:spPr>
        <a:xfrm>
          <a:off x="3489766" y="1250310"/>
          <a:ext cx="2556181" cy="390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62"/>
              </a:lnTo>
              <a:lnTo>
                <a:pt x="2556181" y="195362"/>
              </a:lnTo>
              <a:lnTo>
                <a:pt x="2556181" y="390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60242-0155-4368-91F0-50B9097DEB15}">
      <dsp:nvSpPr>
        <dsp:cNvPr id="0" name=""/>
        <dsp:cNvSpPr/>
      </dsp:nvSpPr>
      <dsp:spPr>
        <a:xfrm>
          <a:off x="3050386" y="2571334"/>
          <a:ext cx="279089" cy="855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874"/>
              </a:lnTo>
              <a:lnTo>
                <a:pt x="279089" y="8558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397B7-9D98-47FB-9FA2-3CDEDD8AC080}">
      <dsp:nvSpPr>
        <dsp:cNvPr id="0" name=""/>
        <dsp:cNvSpPr/>
      </dsp:nvSpPr>
      <dsp:spPr>
        <a:xfrm>
          <a:off x="3489766" y="1250310"/>
          <a:ext cx="304858" cy="390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62"/>
              </a:lnTo>
              <a:lnTo>
                <a:pt x="304858" y="195362"/>
              </a:lnTo>
              <a:lnTo>
                <a:pt x="304858" y="390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3DAE9-17A3-41DA-A4FF-D31213FF2C0A}">
      <dsp:nvSpPr>
        <dsp:cNvPr id="0" name=""/>
        <dsp:cNvSpPr/>
      </dsp:nvSpPr>
      <dsp:spPr>
        <a:xfrm>
          <a:off x="189345" y="2571334"/>
          <a:ext cx="279089" cy="122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7594"/>
              </a:lnTo>
              <a:lnTo>
                <a:pt x="279089" y="122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1A129-360F-47D2-A0EF-BC4F296190AC}">
      <dsp:nvSpPr>
        <dsp:cNvPr id="0" name=""/>
        <dsp:cNvSpPr/>
      </dsp:nvSpPr>
      <dsp:spPr>
        <a:xfrm>
          <a:off x="933584" y="1250310"/>
          <a:ext cx="2556181" cy="390725"/>
        </a:xfrm>
        <a:custGeom>
          <a:avLst/>
          <a:gdLst/>
          <a:ahLst/>
          <a:cxnLst/>
          <a:rect l="0" t="0" r="0" b="0"/>
          <a:pathLst>
            <a:path>
              <a:moveTo>
                <a:pt x="2556181" y="0"/>
              </a:moveTo>
              <a:lnTo>
                <a:pt x="2556181" y="195362"/>
              </a:lnTo>
              <a:lnTo>
                <a:pt x="0" y="195362"/>
              </a:lnTo>
              <a:lnTo>
                <a:pt x="0" y="390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94330-0311-42D4-9BAB-E6DA2406F9AA}">
      <dsp:nvSpPr>
        <dsp:cNvPr id="0" name=""/>
        <dsp:cNvSpPr/>
      </dsp:nvSpPr>
      <dsp:spPr>
        <a:xfrm>
          <a:off x="2559467" y="320012"/>
          <a:ext cx="1860597" cy="930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>
              <a:latin typeface="Arial Narrow" pitchFamily="34" charset="0"/>
            </a:rPr>
            <a:t>Investicija</a:t>
          </a:r>
          <a:endParaRPr lang="bs-Latn-BA" sz="1400" b="1" kern="1200" dirty="0">
            <a:latin typeface="Arial Narrow" pitchFamily="34" charset="0"/>
          </a:endParaRPr>
        </a:p>
      </dsp:txBody>
      <dsp:txXfrm>
        <a:off x="2559467" y="320012"/>
        <a:ext cx="1860597" cy="930298"/>
      </dsp:txXfrm>
    </dsp:sp>
    <dsp:sp modelId="{02FD79BC-0761-4546-9E26-FAC4C59BCD77}">
      <dsp:nvSpPr>
        <dsp:cNvPr id="0" name=""/>
        <dsp:cNvSpPr/>
      </dsp:nvSpPr>
      <dsp:spPr>
        <a:xfrm>
          <a:off x="3286" y="1641036"/>
          <a:ext cx="1860597" cy="930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Kvalitet i sigurnost proizvoda</a:t>
          </a:r>
          <a:endParaRPr lang="bs-Latn-BA" sz="1200" b="1" kern="1200" dirty="0">
            <a:latin typeface="Arial Narrow" pitchFamily="34" charset="0"/>
          </a:endParaRPr>
        </a:p>
      </dsp:txBody>
      <dsp:txXfrm>
        <a:off x="3286" y="1641036"/>
        <a:ext cx="1860597" cy="930298"/>
      </dsp:txXfrm>
    </dsp:sp>
    <dsp:sp modelId="{7FF8D03A-587F-46B6-81CF-6675E3841179}">
      <dsp:nvSpPr>
        <dsp:cNvPr id="0" name=""/>
        <dsp:cNvSpPr/>
      </dsp:nvSpPr>
      <dsp:spPr>
        <a:xfrm>
          <a:off x="468435" y="2962060"/>
          <a:ext cx="2470314" cy="1673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kern="1200" dirty="0" smtClean="0">
              <a:latin typeface="Arial Narrow" pitchFamily="34" charset="0"/>
            </a:rPr>
            <a:t>EU Uredba 10/2011 plastičnih materijala i predmeta koji dolaze u dodir sa hranom;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kern="1200" dirty="0" smtClean="0">
              <a:latin typeface="Arial Narrow" pitchFamily="34" charset="0"/>
            </a:rPr>
            <a:t>EU Uredba 1935/2004 o materijalima i predmetima koji dolaze u dodir sa hranom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kern="1200" dirty="0" smtClean="0">
              <a:latin typeface="Arial Narrow" pitchFamily="34" charset="0"/>
            </a:rPr>
            <a:t>EU Uredba 2023/2006 o dobroj proizvođačkoj praksi za materijale i artikle koji dolaze u kontakt sa hranom</a:t>
          </a:r>
          <a:endParaRPr lang="bs-Latn-BA" sz="1200" kern="1200" dirty="0">
            <a:latin typeface="Arial Narrow" pitchFamily="34" charset="0"/>
          </a:endParaRPr>
        </a:p>
      </dsp:txBody>
      <dsp:txXfrm>
        <a:off x="468435" y="2962060"/>
        <a:ext cx="2470314" cy="1673737"/>
      </dsp:txXfrm>
    </dsp:sp>
    <dsp:sp modelId="{2797BB21-A686-4B15-A85F-7A1B563ADF73}">
      <dsp:nvSpPr>
        <dsp:cNvPr id="0" name=""/>
        <dsp:cNvSpPr/>
      </dsp:nvSpPr>
      <dsp:spPr>
        <a:xfrm>
          <a:off x="2864326" y="1641036"/>
          <a:ext cx="1860597" cy="930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okoliša/životne sredine</a:t>
          </a:r>
          <a:endParaRPr lang="bs-Latn-BA" sz="1200" b="1" kern="1200" dirty="0">
            <a:latin typeface="Arial Narrow" pitchFamily="34" charset="0"/>
          </a:endParaRPr>
        </a:p>
      </dsp:txBody>
      <dsp:txXfrm>
        <a:off x="2864326" y="1641036"/>
        <a:ext cx="1860597" cy="930298"/>
      </dsp:txXfrm>
    </dsp:sp>
    <dsp:sp modelId="{EA8BAA4E-9B8E-4675-883A-82B4AB1D2FE4}">
      <dsp:nvSpPr>
        <dsp:cNvPr id="0" name=""/>
        <dsp:cNvSpPr/>
      </dsp:nvSpPr>
      <dsp:spPr>
        <a:xfrm>
          <a:off x="3329475" y="2962060"/>
          <a:ext cx="1860597" cy="930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kern="1200" dirty="0" smtClean="0">
              <a:latin typeface="Arial Narrow" pitchFamily="34" charset="0"/>
            </a:rPr>
            <a:t>Direktiva 2008/1/EZ koja se odnosi na integralno sprečavanje i kontrolu zagađivanja</a:t>
          </a:r>
          <a:endParaRPr lang="bs-Latn-BA" sz="1200" b="1" kern="1200" dirty="0">
            <a:latin typeface="Arial Narrow" pitchFamily="34" charset="0"/>
          </a:endParaRPr>
        </a:p>
      </dsp:txBody>
      <dsp:txXfrm>
        <a:off x="3329475" y="2962060"/>
        <a:ext cx="1860597" cy="930298"/>
      </dsp:txXfrm>
    </dsp:sp>
    <dsp:sp modelId="{8D0F48DE-3F33-4EAD-8F80-B65664F2398D}">
      <dsp:nvSpPr>
        <dsp:cNvPr id="0" name=""/>
        <dsp:cNvSpPr/>
      </dsp:nvSpPr>
      <dsp:spPr>
        <a:xfrm>
          <a:off x="5115648" y="1641036"/>
          <a:ext cx="1860597" cy="930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na radu</a:t>
          </a:r>
          <a:endParaRPr lang="bs-Latn-BA" sz="1200" b="1" kern="1200" dirty="0">
            <a:latin typeface="Arial Narrow" pitchFamily="34" charset="0"/>
          </a:endParaRPr>
        </a:p>
      </dsp:txBody>
      <dsp:txXfrm>
        <a:off x="5115648" y="1641036"/>
        <a:ext cx="1860597" cy="930298"/>
      </dsp:txXfrm>
    </dsp:sp>
    <dsp:sp modelId="{B2C788AA-831A-421F-8E13-566BE33308E0}">
      <dsp:nvSpPr>
        <dsp:cNvPr id="0" name=""/>
        <dsp:cNvSpPr/>
      </dsp:nvSpPr>
      <dsp:spPr>
        <a:xfrm>
          <a:off x="5580798" y="2962060"/>
          <a:ext cx="2416971" cy="21392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kern="1200" dirty="0" smtClean="0">
              <a:latin typeface="Arial Narrow" pitchFamily="34" charset="0"/>
            </a:rPr>
            <a:t>Direktiva 2014/35/EU o usklađivanju zakonodavstava država članica u odnosu na stavljanje na raspolaganje na tržištu električne opreme namijenjene za upotrebu unutar određenih naponskih granica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kern="1200" dirty="0" smtClean="0">
              <a:latin typeface="Arial Narrow" pitchFamily="34" charset="0"/>
            </a:rPr>
            <a:t>Direktiva</a:t>
          </a:r>
          <a:r>
            <a:rPr lang="en-US" sz="1200" kern="1200" dirty="0" smtClean="0">
              <a:latin typeface="Arial Narrow" pitchFamily="34" charset="0"/>
            </a:rPr>
            <a:t> 2006/42/EZ o </a:t>
          </a:r>
          <a:r>
            <a:rPr lang="bs-Latn-BA" sz="1200" kern="1200" dirty="0" smtClean="0">
              <a:latin typeface="Arial Narrow" pitchFamily="34" charset="0"/>
            </a:rPr>
            <a:t>strojevima i </a:t>
          </a:r>
          <a:r>
            <a:rPr lang="en-US" sz="1200" kern="1200" dirty="0" smtClean="0">
              <a:latin typeface="Arial Narrow" pitchFamily="34" charset="0"/>
            </a:rPr>
            <a:t>o </a:t>
          </a:r>
          <a:r>
            <a:rPr lang="bs-Latn-BA" sz="1200" kern="1200" dirty="0" smtClean="0">
              <a:latin typeface="Arial Narrow" pitchFamily="34" charset="0"/>
            </a:rPr>
            <a:t>izmjeni Direktiv</a:t>
          </a:r>
          <a:r>
            <a:rPr lang="en-US" sz="1200" kern="1200" dirty="0" smtClean="0">
              <a:latin typeface="Arial Narrow" pitchFamily="34" charset="0"/>
            </a:rPr>
            <a:t>e 95/16/EZ </a:t>
          </a:r>
          <a:endParaRPr lang="bs-Latn-BA" sz="1200" kern="1200" dirty="0" smtClean="0">
            <a:latin typeface="Arial Narrow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kern="1200" dirty="0" smtClean="0">
              <a:latin typeface="Arial Narrow" pitchFamily="34" charset="0"/>
            </a:rPr>
            <a:t>Direktiva 2014/30/EZ o usklađivanju zakonodavstava država članica u odosu na elektromagnetsku kompatibilnost</a:t>
          </a:r>
        </a:p>
      </dsp:txBody>
      <dsp:txXfrm>
        <a:off x="5580798" y="2962060"/>
        <a:ext cx="2416971" cy="213924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C91E92-9625-4465-A061-275362879B2E}">
      <dsp:nvSpPr>
        <dsp:cNvPr id="0" name=""/>
        <dsp:cNvSpPr/>
      </dsp:nvSpPr>
      <dsp:spPr>
        <a:xfrm>
          <a:off x="4340689" y="2397138"/>
          <a:ext cx="296905" cy="1579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982"/>
              </a:lnTo>
              <a:lnTo>
                <a:pt x="296905" y="15799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F1D8D-9B16-4630-87E5-C7B379FD2CE0}">
      <dsp:nvSpPr>
        <dsp:cNvPr id="0" name=""/>
        <dsp:cNvSpPr/>
      </dsp:nvSpPr>
      <dsp:spPr>
        <a:xfrm>
          <a:off x="3857317" y="1059539"/>
          <a:ext cx="1275119" cy="347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79"/>
              </a:lnTo>
              <a:lnTo>
                <a:pt x="1275119" y="140079"/>
              </a:lnTo>
              <a:lnTo>
                <a:pt x="1275119" y="347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60242-0155-4368-91F0-50B9097DEB15}">
      <dsp:nvSpPr>
        <dsp:cNvPr id="0" name=""/>
        <dsp:cNvSpPr/>
      </dsp:nvSpPr>
      <dsp:spPr>
        <a:xfrm>
          <a:off x="1726753" y="2397138"/>
          <a:ext cx="296905" cy="121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69"/>
              </a:lnTo>
              <a:lnTo>
                <a:pt x="296905" y="12113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397B7-9D98-47FB-9FA2-3CDEDD8AC080}">
      <dsp:nvSpPr>
        <dsp:cNvPr id="0" name=""/>
        <dsp:cNvSpPr/>
      </dsp:nvSpPr>
      <dsp:spPr>
        <a:xfrm>
          <a:off x="2518501" y="1059539"/>
          <a:ext cx="1338816" cy="347913"/>
        </a:xfrm>
        <a:custGeom>
          <a:avLst/>
          <a:gdLst/>
          <a:ahLst/>
          <a:cxnLst/>
          <a:rect l="0" t="0" r="0" b="0"/>
          <a:pathLst>
            <a:path>
              <a:moveTo>
                <a:pt x="1338816" y="0"/>
              </a:moveTo>
              <a:lnTo>
                <a:pt x="1338816" y="140079"/>
              </a:lnTo>
              <a:lnTo>
                <a:pt x="0" y="140079"/>
              </a:lnTo>
              <a:lnTo>
                <a:pt x="0" y="347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94330-0311-42D4-9BAB-E6DA2406F9AA}">
      <dsp:nvSpPr>
        <dsp:cNvPr id="0" name=""/>
        <dsp:cNvSpPr/>
      </dsp:nvSpPr>
      <dsp:spPr>
        <a:xfrm>
          <a:off x="2867632" y="69854"/>
          <a:ext cx="1979369" cy="989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>
              <a:latin typeface="Arial Narrow" pitchFamily="34" charset="0"/>
            </a:rPr>
            <a:t>Investicija</a:t>
          </a:r>
          <a:endParaRPr lang="bs-Latn-BA" sz="1400" b="1" kern="1200" dirty="0">
            <a:latin typeface="Arial Narrow" pitchFamily="34" charset="0"/>
          </a:endParaRPr>
        </a:p>
      </dsp:txBody>
      <dsp:txXfrm>
        <a:off x="2867632" y="69854"/>
        <a:ext cx="1979369" cy="989684"/>
      </dsp:txXfrm>
    </dsp:sp>
    <dsp:sp modelId="{2797BB21-A686-4B15-A85F-7A1B563ADF73}">
      <dsp:nvSpPr>
        <dsp:cNvPr id="0" name=""/>
        <dsp:cNvSpPr/>
      </dsp:nvSpPr>
      <dsp:spPr>
        <a:xfrm>
          <a:off x="1528816" y="1407453"/>
          <a:ext cx="1979369" cy="989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okoliša/životne sredine</a:t>
          </a:r>
          <a:endParaRPr lang="bs-Latn-BA" sz="1200" b="1" kern="1200" dirty="0">
            <a:latin typeface="Arial Narrow" pitchFamily="34" charset="0"/>
          </a:endParaRPr>
        </a:p>
      </dsp:txBody>
      <dsp:txXfrm>
        <a:off x="1528816" y="1407453"/>
        <a:ext cx="1979369" cy="989684"/>
      </dsp:txXfrm>
    </dsp:sp>
    <dsp:sp modelId="{EA8BAA4E-9B8E-4675-883A-82B4AB1D2FE4}">
      <dsp:nvSpPr>
        <dsp:cNvPr id="0" name=""/>
        <dsp:cNvSpPr/>
      </dsp:nvSpPr>
      <dsp:spPr>
        <a:xfrm>
          <a:off x="2023658" y="2812805"/>
          <a:ext cx="2198268" cy="15914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Direktiva 2008/98/EZ Europskog parlamenta i Vijeća o otpadu i stavljanju van snage određenih direktiva</a:t>
          </a:r>
          <a:endParaRPr lang="bs-Latn-BA" sz="1000" b="0" kern="1200" baseline="0" dirty="0" smtClean="0">
            <a:solidFill>
              <a:schemeClr val="bg1"/>
            </a:solidFill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Direktiva 2008/98/EZ Europskog parlamenta i Vijeća o otpadu i stavljanju van snage određenih direktiva</a:t>
          </a:r>
        </a:p>
      </dsp:txBody>
      <dsp:txXfrm>
        <a:off x="2023658" y="2812805"/>
        <a:ext cx="2198268" cy="1591403"/>
      </dsp:txXfrm>
    </dsp:sp>
    <dsp:sp modelId="{8D0F48DE-3F33-4EAD-8F80-B65664F2398D}">
      <dsp:nvSpPr>
        <dsp:cNvPr id="0" name=""/>
        <dsp:cNvSpPr/>
      </dsp:nvSpPr>
      <dsp:spPr>
        <a:xfrm>
          <a:off x="4142752" y="1407453"/>
          <a:ext cx="1979369" cy="989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na radu</a:t>
          </a:r>
          <a:endParaRPr lang="bs-Latn-BA" sz="1200" b="1" kern="1200" dirty="0">
            <a:latin typeface="Arial Narrow" pitchFamily="34" charset="0"/>
          </a:endParaRPr>
        </a:p>
      </dsp:txBody>
      <dsp:txXfrm>
        <a:off x="4142752" y="1407453"/>
        <a:ext cx="1979369" cy="989684"/>
      </dsp:txXfrm>
    </dsp:sp>
    <dsp:sp modelId="{B2C788AA-831A-421F-8E13-566BE33308E0}">
      <dsp:nvSpPr>
        <dsp:cNvPr id="0" name=""/>
        <dsp:cNvSpPr/>
      </dsp:nvSpPr>
      <dsp:spPr>
        <a:xfrm>
          <a:off x="4637594" y="2812805"/>
          <a:ext cx="2191835" cy="2328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 2014/35/EU o usklađivanju zakonodavstava država članica u odnosu na stavljanje na raspolaganje na tržištu električne opreme namijenjene za upotrebu unutar određenih naponskih granica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</a:t>
          </a:r>
          <a:r>
            <a:rPr lang="en-US" sz="1000" kern="1200" dirty="0" smtClean="0">
              <a:latin typeface="Arial Narrow" pitchFamily="34" charset="0"/>
            </a:rPr>
            <a:t> 2006/42/EZ o </a:t>
          </a:r>
          <a:r>
            <a:rPr lang="bs-Latn-BA" sz="1000" kern="1200" dirty="0" smtClean="0">
              <a:latin typeface="Arial Narrow" pitchFamily="34" charset="0"/>
            </a:rPr>
            <a:t>strojevima i </a:t>
          </a:r>
          <a:r>
            <a:rPr lang="en-US" sz="1000" kern="1200" dirty="0" smtClean="0">
              <a:latin typeface="Arial Narrow" pitchFamily="34" charset="0"/>
            </a:rPr>
            <a:t>o </a:t>
          </a:r>
          <a:r>
            <a:rPr lang="bs-Latn-BA" sz="1000" kern="1200" dirty="0" smtClean="0">
              <a:latin typeface="Arial Narrow" pitchFamily="34" charset="0"/>
            </a:rPr>
            <a:t>izmjeni Direktiv</a:t>
          </a:r>
          <a:r>
            <a:rPr lang="en-US" sz="1000" kern="1200" dirty="0" smtClean="0">
              <a:latin typeface="Arial Narrow" pitchFamily="34" charset="0"/>
            </a:rPr>
            <a:t>e 95/16/EZ 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 2014/30/EZ o usklađivanju zakonodavstava država članica u odosu na elektromagnetsku kompatibilnost</a:t>
          </a:r>
          <a:endParaRPr lang="bs-Latn-BA" sz="1000" b="0" kern="1200" dirty="0" smtClean="0">
            <a:solidFill>
              <a:schemeClr val="bg1"/>
            </a:solidFill>
            <a:latin typeface="Arial Narrow" pitchFamily="34" charset="0"/>
          </a:endParaRPr>
        </a:p>
      </dsp:txBody>
      <dsp:txXfrm>
        <a:off x="4637594" y="2812805"/>
        <a:ext cx="2191835" cy="23286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B8EB0-5917-4F95-865A-04B3DAD581FC}">
      <dsp:nvSpPr>
        <dsp:cNvPr id="0" name=""/>
        <dsp:cNvSpPr/>
      </dsp:nvSpPr>
      <dsp:spPr>
        <a:xfrm>
          <a:off x="2285" y="1515894"/>
          <a:ext cx="2252366" cy="1857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Zastarjela tehnologija (stara plazma mašina za siječenje lima)</a:t>
          </a:r>
          <a:endParaRPr lang="bs-Latn-B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Velika količina otpada u toku tehnološkog procesa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Preciznost rezanja dijelova nezadovoljavajuća</a:t>
          </a:r>
        </a:p>
      </dsp:txBody>
      <dsp:txXfrm>
        <a:off x="2285" y="1515894"/>
        <a:ext cx="2252366" cy="1459645"/>
      </dsp:txXfrm>
    </dsp:sp>
    <dsp:sp modelId="{0A23721F-50CB-4195-9283-0EC0700496AC}">
      <dsp:nvSpPr>
        <dsp:cNvPr id="0" name=""/>
        <dsp:cNvSpPr/>
      </dsp:nvSpPr>
      <dsp:spPr>
        <a:xfrm rot="20566655">
          <a:off x="1285411" y="2020678"/>
          <a:ext cx="2391862" cy="2391862"/>
        </a:xfrm>
        <a:prstGeom prst="leftCircularArrow">
          <a:avLst>
            <a:gd name="adj1" fmla="val 2772"/>
            <a:gd name="adj2" fmla="val 338093"/>
            <a:gd name="adj3" fmla="val 2113604"/>
            <a:gd name="adj4" fmla="val 9024489"/>
            <a:gd name="adj5" fmla="val 323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9572B-95B0-4A92-B7AF-E4E7717B1B01}">
      <dsp:nvSpPr>
        <dsp:cNvPr id="0" name=""/>
        <dsp:cNvSpPr/>
      </dsp:nvSpPr>
      <dsp:spPr>
        <a:xfrm>
          <a:off x="502811" y="2975540"/>
          <a:ext cx="2002103" cy="796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>
              <a:latin typeface="Arial Narrow" pitchFamily="34" charset="0"/>
            </a:rPr>
            <a:t>Situacija prije investicije</a:t>
          </a:r>
          <a:endParaRPr lang="bs-Latn-BA" sz="2600" kern="1200" dirty="0">
            <a:latin typeface="Arial Narrow" pitchFamily="34" charset="0"/>
          </a:endParaRPr>
        </a:p>
      </dsp:txBody>
      <dsp:txXfrm>
        <a:off x="502811" y="2975540"/>
        <a:ext cx="2002103" cy="796170"/>
      </dsp:txXfrm>
    </dsp:sp>
    <dsp:sp modelId="{0F65AE80-8CDE-4967-80F1-649AB638676A}">
      <dsp:nvSpPr>
        <dsp:cNvPr id="0" name=""/>
        <dsp:cNvSpPr/>
      </dsp:nvSpPr>
      <dsp:spPr>
        <a:xfrm>
          <a:off x="2820651" y="1515894"/>
          <a:ext cx="2252366" cy="1857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300" kern="1200" dirty="0" smtClean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300" kern="1200" dirty="0" smtClean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Ulaganje u novu opremu</a:t>
          </a:r>
        </a:p>
      </dsp:txBody>
      <dsp:txXfrm>
        <a:off x="2820651" y="1913979"/>
        <a:ext cx="2252366" cy="1459645"/>
      </dsp:txXfrm>
    </dsp:sp>
    <dsp:sp modelId="{72D85272-F222-4E7A-AFC0-6FBA53318B5F}">
      <dsp:nvSpPr>
        <dsp:cNvPr id="0" name=""/>
        <dsp:cNvSpPr/>
      </dsp:nvSpPr>
      <dsp:spPr>
        <a:xfrm rot="603803">
          <a:off x="4085007" y="404139"/>
          <a:ext cx="2679664" cy="2679664"/>
        </a:xfrm>
        <a:prstGeom prst="circularArrow">
          <a:avLst>
            <a:gd name="adj1" fmla="val 2474"/>
            <a:gd name="adj2" fmla="val 299698"/>
            <a:gd name="adj3" fmla="val 19524791"/>
            <a:gd name="adj4" fmla="val 12575511"/>
            <a:gd name="adj5" fmla="val 288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92C3B-F503-49C3-85A8-2BD3005EB54C}">
      <dsp:nvSpPr>
        <dsp:cNvPr id="0" name=""/>
        <dsp:cNvSpPr/>
      </dsp:nvSpPr>
      <dsp:spPr>
        <a:xfrm>
          <a:off x="3321177" y="1117809"/>
          <a:ext cx="2002103" cy="796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>
              <a:latin typeface="Arial Narrow" pitchFamily="34" charset="0"/>
            </a:rPr>
            <a:t>Aktivnosti</a:t>
          </a:r>
        </a:p>
      </dsp:txBody>
      <dsp:txXfrm>
        <a:off x="3321177" y="1117809"/>
        <a:ext cx="2002103" cy="796170"/>
      </dsp:txXfrm>
    </dsp:sp>
    <dsp:sp modelId="{A03D9E43-58D1-4FD4-AD45-E044A6019BB1}">
      <dsp:nvSpPr>
        <dsp:cNvPr id="0" name=""/>
        <dsp:cNvSpPr/>
      </dsp:nvSpPr>
      <dsp:spPr>
        <a:xfrm>
          <a:off x="5639017" y="1515894"/>
          <a:ext cx="2252366" cy="1857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b="0" kern="1200" dirty="0" smtClean="0">
              <a:latin typeface="Arial Narrow" pitchFamily="34" charset="0"/>
            </a:rPr>
            <a:t>Poboljšanje kvalitete i sigurnosti proizvoda</a:t>
          </a:r>
          <a:endParaRPr lang="bs-Latn-BA" sz="1300" b="0" kern="1200" dirty="0">
            <a:latin typeface="Arial Narrow" pitchFamily="34" charset="0"/>
          </a:endParaRPr>
        </a:p>
      </dsp:txBody>
      <dsp:txXfrm>
        <a:off x="5639017" y="1515894"/>
        <a:ext cx="2252366" cy="1459645"/>
      </dsp:txXfrm>
    </dsp:sp>
    <dsp:sp modelId="{FE276755-3C48-4BCB-892F-A48FB1B5EA2D}">
      <dsp:nvSpPr>
        <dsp:cNvPr id="0" name=""/>
        <dsp:cNvSpPr/>
      </dsp:nvSpPr>
      <dsp:spPr>
        <a:xfrm>
          <a:off x="6139542" y="2975540"/>
          <a:ext cx="2002103" cy="796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/>
            <a:t>Cilj</a:t>
          </a:r>
          <a:endParaRPr lang="bs-Latn-BA" sz="2600" kern="1200" dirty="0"/>
        </a:p>
      </dsp:txBody>
      <dsp:txXfrm>
        <a:off x="6139542" y="2975540"/>
        <a:ext cx="2002103" cy="7961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C91E92-9625-4465-A061-275362879B2E}">
      <dsp:nvSpPr>
        <dsp:cNvPr id="0" name=""/>
        <dsp:cNvSpPr/>
      </dsp:nvSpPr>
      <dsp:spPr>
        <a:xfrm>
          <a:off x="5491536" y="2485337"/>
          <a:ext cx="308001" cy="1544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4302"/>
              </a:lnTo>
              <a:lnTo>
                <a:pt x="308001" y="1544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F1D8D-9B16-4630-87E5-C7B379FD2CE0}">
      <dsp:nvSpPr>
        <dsp:cNvPr id="0" name=""/>
        <dsp:cNvSpPr/>
      </dsp:nvSpPr>
      <dsp:spPr>
        <a:xfrm>
          <a:off x="3715848" y="1143007"/>
          <a:ext cx="2597024" cy="315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059"/>
              </a:lnTo>
              <a:lnTo>
                <a:pt x="2597024" y="100059"/>
              </a:lnTo>
              <a:lnTo>
                <a:pt x="2597024" y="3156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60242-0155-4368-91F0-50B9097DEB15}">
      <dsp:nvSpPr>
        <dsp:cNvPr id="0" name=""/>
        <dsp:cNvSpPr/>
      </dsp:nvSpPr>
      <dsp:spPr>
        <a:xfrm>
          <a:off x="2894511" y="2485337"/>
          <a:ext cx="308001" cy="109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529"/>
              </a:lnTo>
              <a:lnTo>
                <a:pt x="308001" y="10955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397B7-9D98-47FB-9FA2-3CDEDD8AC080}">
      <dsp:nvSpPr>
        <dsp:cNvPr id="0" name=""/>
        <dsp:cNvSpPr/>
      </dsp:nvSpPr>
      <dsp:spPr>
        <a:xfrm>
          <a:off x="3670128" y="1143007"/>
          <a:ext cx="91440" cy="31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6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3DAE9-17A3-41DA-A4FF-D31213FF2C0A}">
      <dsp:nvSpPr>
        <dsp:cNvPr id="0" name=""/>
        <dsp:cNvSpPr/>
      </dsp:nvSpPr>
      <dsp:spPr>
        <a:xfrm>
          <a:off x="297487" y="2485337"/>
          <a:ext cx="308001" cy="109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529"/>
              </a:lnTo>
              <a:lnTo>
                <a:pt x="308001" y="10955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1A129-360F-47D2-A0EF-BC4F296190AC}">
      <dsp:nvSpPr>
        <dsp:cNvPr id="0" name=""/>
        <dsp:cNvSpPr/>
      </dsp:nvSpPr>
      <dsp:spPr>
        <a:xfrm>
          <a:off x="1118823" y="1143007"/>
          <a:ext cx="2597024" cy="315660"/>
        </a:xfrm>
        <a:custGeom>
          <a:avLst/>
          <a:gdLst/>
          <a:ahLst/>
          <a:cxnLst/>
          <a:rect l="0" t="0" r="0" b="0"/>
          <a:pathLst>
            <a:path>
              <a:moveTo>
                <a:pt x="2597024" y="0"/>
              </a:moveTo>
              <a:lnTo>
                <a:pt x="2597024" y="100059"/>
              </a:lnTo>
              <a:lnTo>
                <a:pt x="0" y="100059"/>
              </a:lnTo>
              <a:lnTo>
                <a:pt x="0" y="3156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94330-0311-42D4-9BAB-E6DA2406F9AA}">
      <dsp:nvSpPr>
        <dsp:cNvPr id="0" name=""/>
        <dsp:cNvSpPr/>
      </dsp:nvSpPr>
      <dsp:spPr>
        <a:xfrm>
          <a:off x="2689177" y="116336"/>
          <a:ext cx="2053341" cy="10266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>
              <a:latin typeface="Arial Narrow" pitchFamily="34" charset="0"/>
            </a:rPr>
            <a:t>Investicija</a:t>
          </a:r>
          <a:endParaRPr lang="bs-Latn-BA" sz="1400" b="1" kern="1200" dirty="0">
            <a:latin typeface="Arial Narrow" pitchFamily="34" charset="0"/>
          </a:endParaRPr>
        </a:p>
      </dsp:txBody>
      <dsp:txXfrm>
        <a:off x="2689177" y="116336"/>
        <a:ext cx="2053341" cy="1026670"/>
      </dsp:txXfrm>
    </dsp:sp>
    <dsp:sp modelId="{02FD79BC-0761-4546-9E26-FAC4C59BCD77}">
      <dsp:nvSpPr>
        <dsp:cNvPr id="0" name=""/>
        <dsp:cNvSpPr/>
      </dsp:nvSpPr>
      <dsp:spPr>
        <a:xfrm>
          <a:off x="92152" y="1458667"/>
          <a:ext cx="2053341" cy="10266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Kvalitet i sigurnost proizvoda</a:t>
          </a:r>
          <a:endParaRPr lang="bs-Latn-BA" sz="1200" b="1" kern="1200" dirty="0">
            <a:latin typeface="Arial Narrow" pitchFamily="34" charset="0"/>
          </a:endParaRPr>
        </a:p>
      </dsp:txBody>
      <dsp:txXfrm>
        <a:off x="92152" y="1458667"/>
        <a:ext cx="2053341" cy="1026670"/>
      </dsp:txXfrm>
    </dsp:sp>
    <dsp:sp modelId="{7FF8D03A-587F-46B6-81CF-6675E3841179}">
      <dsp:nvSpPr>
        <dsp:cNvPr id="0" name=""/>
        <dsp:cNvSpPr/>
      </dsp:nvSpPr>
      <dsp:spPr>
        <a:xfrm>
          <a:off x="605488" y="2916539"/>
          <a:ext cx="2165823" cy="13286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b="0" kern="1200" dirty="0" smtClean="0">
              <a:solidFill>
                <a:schemeClr val="bg1"/>
              </a:solidFill>
              <a:latin typeface="Arial Narrow" pitchFamily="34" charset="0"/>
            </a:rPr>
            <a:t>Direktiva 2014/68/EZ Europskog parlamenta i Vijeća o usklađivanju zakonodavstava država članica o stavljanju na raspolaganje na tržištu tlačne opreme</a:t>
          </a:r>
          <a:endParaRPr lang="bs-Latn-BA" sz="1000" b="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605488" y="2916539"/>
        <a:ext cx="2165823" cy="1328655"/>
      </dsp:txXfrm>
    </dsp:sp>
    <dsp:sp modelId="{2797BB21-A686-4B15-A85F-7A1B563ADF73}">
      <dsp:nvSpPr>
        <dsp:cNvPr id="0" name=""/>
        <dsp:cNvSpPr/>
      </dsp:nvSpPr>
      <dsp:spPr>
        <a:xfrm>
          <a:off x="2689177" y="1458667"/>
          <a:ext cx="2053341" cy="10266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okoliša/životne sredine</a:t>
          </a:r>
          <a:endParaRPr lang="bs-Latn-BA" sz="1200" b="1" kern="1200" dirty="0">
            <a:latin typeface="Arial Narrow" pitchFamily="34" charset="0"/>
          </a:endParaRPr>
        </a:p>
      </dsp:txBody>
      <dsp:txXfrm>
        <a:off x="2689177" y="1458667"/>
        <a:ext cx="2053341" cy="1026670"/>
      </dsp:txXfrm>
    </dsp:sp>
    <dsp:sp modelId="{EA8BAA4E-9B8E-4675-883A-82B4AB1D2FE4}">
      <dsp:nvSpPr>
        <dsp:cNvPr id="0" name=""/>
        <dsp:cNvSpPr/>
      </dsp:nvSpPr>
      <dsp:spPr>
        <a:xfrm>
          <a:off x="3202512" y="2916539"/>
          <a:ext cx="2165823" cy="13286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Direktiva 2009/125/EZ Europskog parlamenta i Vijeća o uspostavi okvira za utvrđivanje zahtjeva za ekološki dizajn proizvoda koji koriste energiju</a:t>
          </a:r>
          <a:endParaRPr lang="bs-Latn-BA" sz="1000" b="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202512" y="2916539"/>
        <a:ext cx="2165823" cy="1328655"/>
      </dsp:txXfrm>
    </dsp:sp>
    <dsp:sp modelId="{8D0F48DE-3F33-4EAD-8F80-B65664F2398D}">
      <dsp:nvSpPr>
        <dsp:cNvPr id="0" name=""/>
        <dsp:cNvSpPr/>
      </dsp:nvSpPr>
      <dsp:spPr>
        <a:xfrm>
          <a:off x="5286202" y="1458667"/>
          <a:ext cx="2053341" cy="10266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na radu</a:t>
          </a:r>
          <a:endParaRPr lang="bs-Latn-BA" sz="1200" b="1" kern="1200" dirty="0">
            <a:latin typeface="Arial Narrow" pitchFamily="34" charset="0"/>
          </a:endParaRPr>
        </a:p>
      </dsp:txBody>
      <dsp:txXfrm>
        <a:off x="5286202" y="1458667"/>
        <a:ext cx="2053341" cy="1026670"/>
      </dsp:txXfrm>
    </dsp:sp>
    <dsp:sp modelId="{B2C788AA-831A-421F-8E13-566BE33308E0}">
      <dsp:nvSpPr>
        <dsp:cNvPr id="0" name=""/>
        <dsp:cNvSpPr/>
      </dsp:nvSpPr>
      <dsp:spPr>
        <a:xfrm>
          <a:off x="5799537" y="2916539"/>
          <a:ext cx="2466555" cy="22262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 2014/35/EU o usklađivanju zakonodavstava država članica u odnosu na stavljanje na raspolaganje na tržištu električne opreme namijenjene za upotrebu unutar određenih naponskih granica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</a:t>
          </a:r>
          <a:r>
            <a:rPr lang="en-US" sz="1000" kern="1200" dirty="0" smtClean="0">
              <a:latin typeface="Arial Narrow" pitchFamily="34" charset="0"/>
            </a:rPr>
            <a:t> 2006/42/EZ o </a:t>
          </a:r>
          <a:r>
            <a:rPr lang="bs-Latn-BA" sz="1000" kern="1200" dirty="0" smtClean="0">
              <a:latin typeface="Arial Narrow" pitchFamily="34" charset="0"/>
            </a:rPr>
            <a:t>strojevima i </a:t>
          </a:r>
          <a:r>
            <a:rPr lang="en-US" sz="1000" kern="1200" dirty="0" smtClean="0">
              <a:latin typeface="Arial Narrow" pitchFamily="34" charset="0"/>
            </a:rPr>
            <a:t>o </a:t>
          </a:r>
          <a:r>
            <a:rPr lang="bs-Latn-BA" sz="1000" kern="1200" dirty="0" smtClean="0">
              <a:latin typeface="Arial Narrow" pitchFamily="34" charset="0"/>
            </a:rPr>
            <a:t>izmjeni Direktiv</a:t>
          </a:r>
          <a:r>
            <a:rPr lang="en-US" sz="1000" kern="1200" dirty="0" smtClean="0">
              <a:latin typeface="Arial Narrow" pitchFamily="34" charset="0"/>
            </a:rPr>
            <a:t>e 95/16/EZ 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 2014/30/EZ o usklađivanju zakonodavstava država članica u odosu na elektromagnetsku kompatibilnost</a:t>
          </a:r>
          <a:endParaRPr lang="bs-Latn-BA" sz="1000" b="0" kern="1200" dirty="0" smtClean="0">
            <a:solidFill>
              <a:schemeClr val="bg1"/>
            </a:solidFill>
            <a:latin typeface="Arial Narrow" pitchFamily="34" charset="0"/>
          </a:endParaRPr>
        </a:p>
      </dsp:txBody>
      <dsp:txXfrm>
        <a:off x="5799537" y="2916539"/>
        <a:ext cx="2466555" cy="22262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B8EB0-5917-4F95-865A-04B3DAD581FC}">
      <dsp:nvSpPr>
        <dsp:cNvPr id="0" name=""/>
        <dsp:cNvSpPr/>
      </dsp:nvSpPr>
      <dsp:spPr>
        <a:xfrm>
          <a:off x="1909" y="992255"/>
          <a:ext cx="2673761" cy="2905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Nedovoljan broj laktofriza u otkupnoj mreži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Visoki zahtjevi u kvaliteti sirovog mlijeka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Evidencija o zaduženju zaštitne opreme se ne vodi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Zaposlenici nisu obučeni za siguran rad i zaštitu od požara  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Plan upravljanja otpadom </a:t>
          </a:r>
          <a:endParaRPr lang="bs-Latn-BA" sz="1300" kern="1200" dirty="0">
            <a:latin typeface="Arial Narrow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900" kern="1200" dirty="0"/>
        </a:p>
      </dsp:txBody>
      <dsp:txXfrm>
        <a:off x="1909" y="992255"/>
        <a:ext cx="2673761" cy="2282506"/>
      </dsp:txXfrm>
    </dsp:sp>
    <dsp:sp modelId="{0A23721F-50CB-4195-9283-0EC0700496AC}">
      <dsp:nvSpPr>
        <dsp:cNvPr id="0" name=""/>
        <dsp:cNvSpPr/>
      </dsp:nvSpPr>
      <dsp:spPr>
        <a:xfrm rot="20566655">
          <a:off x="1490835" y="2031744"/>
          <a:ext cx="2321910" cy="2321910"/>
        </a:xfrm>
        <a:prstGeom prst="leftCircularArrow">
          <a:avLst>
            <a:gd name="adj1" fmla="val 2769"/>
            <a:gd name="adj2" fmla="val 337729"/>
            <a:gd name="adj3" fmla="val 2113240"/>
            <a:gd name="adj4" fmla="val 9024489"/>
            <a:gd name="adj5" fmla="val 323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9572B-95B0-4A92-B7AF-E4E7717B1B01}">
      <dsp:nvSpPr>
        <dsp:cNvPr id="0" name=""/>
        <dsp:cNvSpPr/>
      </dsp:nvSpPr>
      <dsp:spPr>
        <a:xfrm>
          <a:off x="732044" y="2959496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Situacija prije investicije</a:t>
          </a:r>
          <a:endParaRPr lang="bs-Latn-BA" sz="2500" kern="1200" dirty="0">
            <a:latin typeface="Arial Narrow" pitchFamily="34" charset="0"/>
          </a:endParaRPr>
        </a:p>
      </dsp:txBody>
      <dsp:txXfrm>
        <a:off x="732044" y="2959496"/>
        <a:ext cx="1941586" cy="772104"/>
      </dsp:txXfrm>
    </dsp:sp>
    <dsp:sp modelId="{0F65AE80-8CDE-4967-80F1-649AB638676A}">
      <dsp:nvSpPr>
        <dsp:cNvPr id="0" name=""/>
        <dsp:cNvSpPr/>
      </dsp:nvSpPr>
      <dsp:spPr>
        <a:xfrm>
          <a:off x="2981863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Ulaganje u novu opremu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Proširenje skladištnog prostora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300" kern="1200" dirty="0" smtClean="0">
            <a:latin typeface="Arial Narrow" pitchFamily="34" charset="0"/>
          </a:endParaRPr>
        </a:p>
      </dsp:txBody>
      <dsp:txXfrm>
        <a:off x="2981863" y="1930023"/>
        <a:ext cx="2184284" cy="1415525"/>
      </dsp:txXfrm>
    </dsp:sp>
    <dsp:sp modelId="{72D85272-F222-4E7A-AFC0-6FBA53318B5F}">
      <dsp:nvSpPr>
        <dsp:cNvPr id="0" name=""/>
        <dsp:cNvSpPr/>
      </dsp:nvSpPr>
      <dsp:spPr>
        <a:xfrm rot="603803">
          <a:off x="4208002" y="465820"/>
          <a:ext cx="2598667" cy="2598667"/>
        </a:xfrm>
        <a:prstGeom prst="circularArrow">
          <a:avLst>
            <a:gd name="adj1" fmla="val 2474"/>
            <a:gd name="adj2" fmla="val 299698"/>
            <a:gd name="adj3" fmla="val 19524791"/>
            <a:gd name="adj4" fmla="val 12575511"/>
            <a:gd name="adj5" fmla="val 288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92C3B-F503-49C3-85A8-2BD3005EB54C}">
      <dsp:nvSpPr>
        <dsp:cNvPr id="0" name=""/>
        <dsp:cNvSpPr/>
      </dsp:nvSpPr>
      <dsp:spPr>
        <a:xfrm>
          <a:off x="3467260" y="1157918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Aktivnosti</a:t>
          </a:r>
        </a:p>
      </dsp:txBody>
      <dsp:txXfrm>
        <a:off x="3467260" y="1157918"/>
        <a:ext cx="1941586" cy="772104"/>
      </dsp:txXfrm>
    </dsp:sp>
    <dsp:sp modelId="{A03D9E43-58D1-4FD4-AD45-E044A6019BB1}">
      <dsp:nvSpPr>
        <dsp:cNvPr id="0" name=""/>
        <dsp:cNvSpPr/>
      </dsp:nvSpPr>
      <dsp:spPr>
        <a:xfrm>
          <a:off x="5715039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b="0" kern="120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kern="1200" dirty="0">
            <a:latin typeface="Arial Narrow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2000" b="0" kern="1200" dirty="0">
            <a:latin typeface="Arial Narrow" pitchFamily="34" charset="0"/>
          </a:endParaRPr>
        </a:p>
      </dsp:txBody>
      <dsp:txXfrm>
        <a:off x="5715039" y="1543970"/>
        <a:ext cx="2184284" cy="1415525"/>
      </dsp:txXfrm>
    </dsp:sp>
    <dsp:sp modelId="{FE276755-3C48-4BCB-892F-A48FB1B5EA2D}">
      <dsp:nvSpPr>
        <dsp:cNvPr id="0" name=""/>
        <dsp:cNvSpPr/>
      </dsp:nvSpPr>
      <dsp:spPr>
        <a:xfrm>
          <a:off x="6202345" y="3175006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/>
            <a:t>Cilj</a:t>
          </a:r>
          <a:endParaRPr lang="bs-Latn-BA" sz="2500" kern="1200" dirty="0"/>
        </a:p>
      </dsp:txBody>
      <dsp:txXfrm>
        <a:off x="6202345" y="3175006"/>
        <a:ext cx="1941586" cy="77210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B8EB0-5917-4F95-865A-04B3DAD581FC}">
      <dsp:nvSpPr>
        <dsp:cNvPr id="0" name=""/>
        <dsp:cNvSpPr/>
      </dsp:nvSpPr>
      <dsp:spPr>
        <a:xfrm>
          <a:off x="1909" y="992255"/>
          <a:ext cx="2673761" cy="2905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chemeClr val="tx1"/>
              </a:solidFill>
              <a:latin typeface="Arial Narrow" pitchFamily="34" charset="0"/>
            </a:rPr>
            <a:t>Nedovoljan broj laktofriza u otkupnoj mreži</a:t>
          </a:r>
          <a:endParaRPr lang="bs-Latn-BA" sz="1300" kern="1200" dirty="0">
            <a:solidFill>
              <a:schemeClr val="tx1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chemeClr val="tx1"/>
              </a:solidFill>
              <a:latin typeface="Arial Narrow" pitchFamily="34" charset="0"/>
            </a:rPr>
            <a:t>Visoki zahtjevi u kvaliteti sirovog mlijeka</a:t>
          </a:r>
          <a:endParaRPr lang="bs-Latn-BA" sz="1300" kern="1200" dirty="0">
            <a:solidFill>
              <a:schemeClr val="tx1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rgbClr val="FF0000"/>
              </a:solidFill>
              <a:latin typeface="Arial Narrow" pitchFamily="34" charset="0"/>
            </a:rPr>
            <a:t>Evidencija o zaduženju zaštitne opreme se ne vodi</a:t>
          </a:r>
          <a:endParaRPr lang="bs-Latn-BA" sz="1300" kern="1200" dirty="0">
            <a:solidFill>
              <a:srgbClr val="FF0000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rgbClr val="FF0000"/>
              </a:solidFill>
              <a:latin typeface="Arial Narrow" pitchFamily="34" charset="0"/>
            </a:rPr>
            <a:t>Zaposlenici nisu obučeni za siguran rad i zaštitu od požara  </a:t>
          </a:r>
          <a:endParaRPr lang="bs-Latn-BA" sz="1300" kern="1200" dirty="0">
            <a:solidFill>
              <a:srgbClr val="FF0000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rgbClr val="FF0000"/>
              </a:solidFill>
              <a:latin typeface="Arial Narrow" pitchFamily="34" charset="0"/>
            </a:rPr>
            <a:t>Plan upravljanja otpadom nije usvojen</a:t>
          </a:r>
          <a:endParaRPr lang="bs-Latn-BA" sz="1300" kern="1200" dirty="0">
            <a:solidFill>
              <a:srgbClr val="FF0000"/>
            </a:solidFill>
            <a:latin typeface="Arial Narrow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900" kern="1200" dirty="0"/>
        </a:p>
      </dsp:txBody>
      <dsp:txXfrm>
        <a:off x="1909" y="992255"/>
        <a:ext cx="2673761" cy="2282506"/>
      </dsp:txXfrm>
    </dsp:sp>
    <dsp:sp modelId="{0A23721F-50CB-4195-9283-0EC0700496AC}">
      <dsp:nvSpPr>
        <dsp:cNvPr id="0" name=""/>
        <dsp:cNvSpPr/>
      </dsp:nvSpPr>
      <dsp:spPr>
        <a:xfrm rot="20566655">
          <a:off x="1442267" y="2106873"/>
          <a:ext cx="2329440" cy="2329440"/>
        </a:xfrm>
        <a:prstGeom prst="leftCircularArrow">
          <a:avLst>
            <a:gd name="adj1" fmla="val 2760"/>
            <a:gd name="adj2" fmla="val 336567"/>
            <a:gd name="adj3" fmla="val 1826928"/>
            <a:gd name="adj4" fmla="val 8739339"/>
            <a:gd name="adj5" fmla="val 322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9572B-95B0-4A92-B7AF-E4E7717B1B01}">
      <dsp:nvSpPr>
        <dsp:cNvPr id="0" name=""/>
        <dsp:cNvSpPr/>
      </dsp:nvSpPr>
      <dsp:spPr>
        <a:xfrm>
          <a:off x="732044" y="3117283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Situacija prije investicije</a:t>
          </a:r>
          <a:endParaRPr lang="bs-Latn-BA" sz="2500" kern="1200" dirty="0">
            <a:latin typeface="Arial Narrow" pitchFamily="34" charset="0"/>
          </a:endParaRPr>
        </a:p>
      </dsp:txBody>
      <dsp:txXfrm>
        <a:off x="732044" y="3117283"/>
        <a:ext cx="1941586" cy="772104"/>
      </dsp:txXfrm>
    </dsp:sp>
    <dsp:sp modelId="{0F65AE80-8CDE-4967-80F1-649AB638676A}">
      <dsp:nvSpPr>
        <dsp:cNvPr id="0" name=""/>
        <dsp:cNvSpPr/>
      </dsp:nvSpPr>
      <dsp:spPr>
        <a:xfrm>
          <a:off x="2981863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Ulaganje u novu opremu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Proširenje skladištnog prostora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300" kern="1200" dirty="0" smtClean="0">
            <a:latin typeface="Arial Narrow" pitchFamily="34" charset="0"/>
          </a:endParaRPr>
        </a:p>
      </dsp:txBody>
      <dsp:txXfrm>
        <a:off x="2981863" y="1930023"/>
        <a:ext cx="2184284" cy="1415525"/>
      </dsp:txXfrm>
    </dsp:sp>
    <dsp:sp modelId="{72D85272-F222-4E7A-AFC0-6FBA53318B5F}">
      <dsp:nvSpPr>
        <dsp:cNvPr id="0" name=""/>
        <dsp:cNvSpPr/>
      </dsp:nvSpPr>
      <dsp:spPr>
        <a:xfrm rot="603803">
          <a:off x="4208002" y="465820"/>
          <a:ext cx="2598667" cy="2598667"/>
        </a:xfrm>
        <a:prstGeom prst="circularArrow">
          <a:avLst>
            <a:gd name="adj1" fmla="val 2474"/>
            <a:gd name="adj2" fmla="val 299698"/>
            <a:gd name="adj3" fmla="val 19524791"/>
            <a:gd name="adj4" fmla="val 12575511"/>
            <a:gd name="adj5" fmla="val 288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92C3B-F503-49C3-85A8-2BD3005EB54C}">
      <dsp:nvSpPr>
        <dsp:cNvPr id="0" name=""/>
        <dsp:cNvSpPr/>
      </dsp:nvSpPr>
      <dsp:spPr>
        <a:xfrm>
          <a:off x="3467260" y="1157918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Aktivnosti</a:t>
          </a:r>
        </a:p>
      </dsp:txBody>
      <dsp:txXfrm>
        <a:off x="3467260" y="1157918"/>
        <a:ext cx="1941586" cy="772104"/>
      </dsp:txXfrm>
    </dsp:sp>
    <dsp:sp modelId="{A03D9E43-58D1-4FD4-AD45-E044A6019BB1}">
      <dsp:nvSpPr>
        <dsp:cNvPr id="0" name=""/>
        <dsp:cNvSpPr/>
      </dsp:nvSpPr>
      <dsp:spPr>
        <a:xfrm>
          <a:off x="5715039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b="0" kern="120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kern="1200" dirty="0">
            <a:latin typeface="Arial Narrow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2000" b="0" kern="1200" dirty="0">
            <a:latin typeface="Arial Narrow" pitchFamily="34" charset="0"/>
          </a:endParaRPr>
        </a:p>
      </dsp:txBody>
      <dsp:txXfrm>
        <a:off x="5715039" y="1543970"/>
        <a:ext cx="2184284" cy="1415525"/>
      </dsp:txXfrm>
    </dsp:sp>
    <dsp:sp modelId="{FE276755-3C48-4BCB-892F-A48FB1B5EA2D}">
      <dsp:nvSpPr>
        <dsp:cNvPr id="0" name=""/>
        <dsp:cNvSpPr/>
      </dsp:nvSpPr>
      <dsp:spPr>
        <a:xfrm>
          <a:off x="6202345" y="3175006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/>
            <a:t>Cilj</a:t>
          </a:r>
          <a:endParaRPr lang="bs-Latn-BA" sz="2500" kern="1200" dirty="0"/>
        </a:p>
      </dsp:txBody>
      <dsp:txXfrm>
        <a:off x="6202345" y="3175006"/>
        <a:ext cx="1941586" cy="77210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C91E92-9625-4465-A061-275362879B2E}">
      <dsp:nvSpPr>
        <dsp:cNvPr id="0" name=""/>
        <dsp:cNvSpPr/>
      </dsp:nvSpPr>
      <dsp:spPr>
        <a:xfrm>
          <a:off x="5663470" y="2715710"/>
          <a:ext cx="322922" cy="1384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559"/>
              </a:lnTo>
              <a:lnTo>
                <a:pt x="322922" y="13845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F1D8D-9B16-4630-87E5-C7B379FD2CE0}">
      <dsp:nvSpPr>
        <dsp:cNvPr id="0" name=""/>
        <dsp:cNvSpPr/>
      </dsp:nvSpPr>
      <dsp:spPr>
        <a:xfrm>
          <a:off x="3835285" y="1260899"/>
          <a:ext cx="2689313" cy="378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55"/>
              </a:lnTo>
              <a:lnTo>
                <a:pt x="2689313" y="152355"/>
              </a:lnTo>
              <a:lnTo>
                <a:pt x="2689313" y="3784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60242-0155-4368-91F0-50B9097DEB15}">
      <dsp:nvSpPr>
        <dsp:cNvPr id="0" name=""/>
        <dsp:cNvSpPr/>
      </dsp:nvSpPr>
      <dsp:spPr>
        <a:xfrm>
          <a:off x="2820478" y="2715710"/>
          <a:ext cx="322922" cy="1317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7520"/>
              </a:lnTo>
              <a:lnTo>
                <a:pt x="322922" y="13175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397B7-9D98-47FB-9FA2-3CDEDD8AC080}">
      <dsp:nvSpPr>
        <dsp:cNvPr id="0" name=""/>
        <dsp:cNvSpPr/>
      </dsp:nvSpPr>
      <dsp:spPr>
        <a:xfrm>
          <a:off x="3681606" y="1260899"/>
          <a:ext cx="153679" cy="378401"/>
        </a:xfrm>
        <a:custGeom>
          <a:avLst/>
          <a:gdLst/>
          <a:ahLst/>
          <a:cxnLst/>
          <a:rect l="0" t="0" r="0" b="0"/>
          <a:pathLst>
            <a:path>
              <a:moveTo>
                <a:pt x="153679" y="0"/>
              </a:moveTo>
              <a:lnTo>
                <a:pt x="153679" y="152355"/>
              </a:lnTo>
              <a:lnTo>
                <a:pt x="0" y="152355"/>
              </a:lnTo>
              <a:lnTo>
                <a:pt x="0" y="3784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3DAE9-17A3-41DA-A4FF-D31213FF2C0A}">
      <dsp:nvSpPr>
        <dsp:cNvPr id="0" name=""/>
        <dsp:cNvSpPr/>
      </dsp:nvSpPr>
      <dsp:spPr>
        <a:xfrm>
          <a:off x="215566" y="2715710"/>
          <a:ext cx="322922" cy="990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297"/>
              </a:lnTo>
              <a:lnTo>
                <a:pt x="322922" y="9902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1A129-360F-47D2-A0EF-BC4F296190AC}">
      <dsp:nvSpPr>
        <dsp:cNvPr id="0" name=""/>
        <dsp:cNvSpPr/>
      </dsp:nvSpPr>
      <dsp:spPr>
        <a:xfrm>
          <a:off x="1076694" y="1260899"/>
          <a:ext cx="2758590" cy="378401"/>
        </a:xfrm>
        <a:custGeom>
          <a:avLst/>
          <a:gdLst/>
          <a:ahLst/>
          <a:cxnLst/>
          <a:rect l="0" t="0" r="0" b="0"/>
          <a:pathLst>
            <a:path>
              <a:moveTo>
                <a:pt x="2758590" y="0"/>
              </a:moveTo>
              <a:lnTo>
                <a:pt x="2758590" y="152355"/>
              </a:lnTo>
              <a:lnTo>
                <a:pt x="0" y="152355"/>
              </a:lnTo>
              <a:lnTo>
                <a:pt x="0" y="3784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94330-0311-42D4-9BAB-E6DA2406F9AA}">
      <dsp:nvSpPr>
        <dsp:cNvPr id="0" name=""/>
        <dsp:cNvSpPr/>
      </dsp:nvSpPr>
      <dsp:spPr>
        <a:xfrm>
          <a:off x="2758875" y="184490"/>
          <a:ext cx="2152819" cy="1076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>
              <a:latin typeface="Arial Narrow" pitchFamily="34" charset="0"/>
            </a:rPr>
            <a:t>Investicija</a:t>
          </a:r>
          <a:endParaRPr lang="bs-Latn-BA" sz="1400" b="1" kern="1200" dirty="0">
            <a:latin typeface="Arial Narrow" pitchFamily="34" charset="0"/>
          </a:endParaRPr>
        </a:p>
      </dsp:txBody>
      <dsp:txXfrm>
        <a:off x="2758875" y="184490"/>
        <a:ext cx="2152819" cy="1076409"/>
      </dsp:txXfrm>
    </dsp:sp>
    <dsp:sp modelId="{02FD79BC-0761-4546-9E26-FAC4C59BCD77}">
      <dsp:nvSpPr>
        <dsp:cNvPr id="0" name=""/>
        <dsp:cNvSpPr/>
      </dsp:nvSpPr>
      <dsp:spPr>
        <a:xfrm>
          <a:off x="284" y="1639301"/>
          <a:ext cx="2152819" cy="1076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Kvalitet i sigurnost proizvoda</a:t>
          </a:r>
          <a:endParaRPr lang="bs-Latn-BA" sz="1200" b="1" kern="1200" dirty="0">
            <a:latin typeface="Arial Narrow" pitchFamily="34" charset="0"/>
          </a:endParaRPr>
        </a:p>
      </dsp:txBody>
      <dsp:txXfrm>
        <a:off x="284" y="1639301"/>
        <a:ext cx="2152819" cy="1076409"/>
      </dsp:txXfrm>
    </dsp:sp>
    <dsp:sp modelId="{7FF8D03A-587F-46B6-81CF-6675E3841179}">
      <dsp:nvSpPr>
        <dsp:cNvPr id="0" name=""/>
        <dsp:cNvSpPr/>
      </dsp:nvSpPr>
      <dsp:spPr>
        <a:xfrm>
          <a:off x="538489" y="3167803"/>
          <a:ext cx="2152819" cy="1076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Direktiva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92/46/EEZ o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zdravstvenim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pravilima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na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proizvodnju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hr-HR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i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pu</a:t>
          </a:r>
          <a:r>
            <a:rPr lang="hr-HR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š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tanje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na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tržište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sirovog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mlijeka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, o</a:t>
          </a:r>
          <a:r>
            <a:rPr lang="hr-HR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b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rađenog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mlijeka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hr-HR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mliječnih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proizvoda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.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Uredba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(EZ) 852/2004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Europskog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parlamenta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Vijeća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 o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higijeni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hrane</a:t>
          </a:r>
          <a:endParaRPr lang="bs-Latn-BA" sz="1000" b="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538489" y="3167803"/>
        <a:ext cx="2152819" cy="1076409"/>
      </dsp:txXfrm>
    </dsp:sp>
    <dsp:sp modelId="{2797BB21-A686-4B15-A85F-7A1B563ADF73}">
      <dsp:nvSpPr>
        <dsp:cNvPr id="0" name=""/>
        <dsp:cNvSpPr/>
      </dsp:nvSpPr>
      <dsp:spPr>
        <a:xfrm>
          <a:off x="2605196" y="1639301"/>
          <a:ext cx="2152819" cy="1076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okoliša/životne sredine</a:t>
          </a:r>
          <a:endParaRPr lang="bs-Latn-BA" sz="1200" b="1" kern="1200" dirty="0">
            <a:latin typeface="Arial Narrow" pitchFamily="34" charset="0"/>
          </a:endParaRPr>
        </a:p>
      </dsp:txBody>
      <dsp:txXfrm>
        <a:off x="2605196" y="1639301"/>
        <a:ext cx="2152819" cy="1076409"/>
      </dsp:txXfrm>
    </dsp:sp>
    <dsp:sp modelId="{EA8BAA4E-9B8E-4675-883A-82B4AB1D2FE4}">
      <dsp:nvSpPr>
        <dsp:cNvPr id="0" name=""/>
        <dsp:cNvSpPr/>
      </dsp:nvSpPr>
      <dsp:spPr>
        <a:xfrm>
          <a:off x="3143401" y="3167803"/>
          <a:ext cx="2390900" cy="17308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Uredba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(EZ) br. 1005/2009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Europskog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parlamenta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Vijeća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o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tvarima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koje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oštećuju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ozonski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sloj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(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preinaka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) 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Direktiva 2001/81/EZ Europskog parlamenta i Vijeća o nacionalnim gornjim granicama emisije za određene onečišćujuće tvari</a:t>
          </a:r>
          <a:endParaRPr lang="en-US" sz="1000" b="0" kern="1200" baseline="0" dirty="0" smtClean="0">
            <a:solidFill>
              <a:schemeClr val="bg1"/>
            </a:solidFill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Direktiva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2010/75/EZ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Europskog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parlamenta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Vijeća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o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industrijskim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emisijama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(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integrirano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sprečavanje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i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kontrola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000" b="0" kern="1200" baseline="0" dirty="0" err="1" smtClean="0">
              <a:solidFill>
                <a:schemeClr val="bg1"/>
              </a:solidFill>
              <a:latin typeface="Arial Narrow" pitchFamily="34" charset="0"/>
            </a:rPr>
            <a:t>onečišćenja</a:t>
          </a:r>
          <a:r>
            <a:rPr lang="en-US" sz="1000" b="0" kern="1200" baseline="0" dirty="0" smtClean="0">
              <a:solidFill>
                <a:schemeClr val="bg1"/>
              </a:solidFill>
              <a:latin typeface="Arial Narrow" pitchFamily="34" charset="0"/>
            </a:rPr>
            <a:t>) </a:t>
          </a:r>
          <a:endParaRPr lang="bs-Latn-BA" sz="1000" b="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143401" y="3167803"/>
        <a:ext cx="2390900" cy="1730856"/>
      </dsp:txXfrm>
    </dsp:sp>
    <dsp:sp modelId="{8D0F48DE-3F33-4EAD-8F80-B65664F2398D}">
      <dsp:nvSpPr>
        <dsp:cNvPr id="0" name=""/>
        <dsp:cNvSpPr/>
      </dsp:nvSpPr>
      <dsp:spPr>
        <a:xfrm>
          <a:off x="5448188" y="1639301"/>
          <a:ext cx="2152819" cy="1076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latin typeface="Arial Narrow" pitchFamily="34" charset="0"/>
            </a:rPr>
            <a:t>Zaštita na radu</a:t>
          </a:r>
          <a:endParaRPr lang="bs-Latn-BA" sz="1200" b="1" kern="1200" dirty="0">
            <a:latin typeface="Arial Narrow" pitchFamily="34" charset="0"/>
          </a:endParaRPr>
        </a:p>
      </dsp:txBody>
      <dsp:txXfrm>
        <a:off x="5448188" y="1639301"/>
        <a:ext cx="2152819" cy="1076409"/>
      </dsp:txXfrm>
    </dsp:sp>
    <dsp:sp modelId="{B2C788AA-831A-421F-8E13-566BE33308E0}">
      <dsp:nvSpPr>
        <dsp:cNvPr id="0" name=""/>
        <dsp:cNvSpPr/>
      </dsp:nvSpPr>
      <dsp:spPr>
        <a:xfrm>
          <a:off x="5986393" y="3167803"/>
          <a:ext cx="2371567" cy="18649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baseline="0" dirty="0" smtClean="0">
              <a:solidFill>
                <a:schemeClr val="bg1"/>
              </a:solidFill>
              <a:latin typeface="Arial" pitchFamily="34" charset="0"/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 2014/35/EU o usklađivanju zakonodavstava država članica u odnosu na stavljanje na raspolaganje na tržištu električne opreme namijenjene za upotrebu unutar određenih naponskih granica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</a:t>
          </a:r>
          <a:r>
            <a:rPr lang="en-US" sz="1000" kern="1200" dirty="0" smtClean="0">
              <a:latin typeface="Arial Narrow" pitchFamily="34" charset="0"/>
            </a:rPr>
            <a:t> 2006/42/EZ o </a:t>
          </a:r>
          <a:r>
            <a:rPr lang="bs-Latn-BA" sz="1000" kern="1200" dirty="0" smtClean="0">
              <a:latin typeface="Arial Narrow" pitchFamily="34" charset="0"/>
            </a:rPr>
            <a:t>strojevima i </a:t>
          </a:r>
          <a:r>
            <a:rPr lang="en-US" sz="1000" kern="1200" dirty="0" smtClean="0">
              <a:latin typeface="Arial Narrow" pitchFamily="34" charset="0"/>
            </a:rPr>
            <a:t>o </a:t>
          </a:r>
          <a:r>
            <a:rPr lang="bs-Latn-BA" sz="1000" kern="1200" dirty="0" smtClean="0">
              <a:latin typeface="Arial Narrow" pitchFamily="34" charset="0"/>
            </a:rPr>
            <a:t>izmjeni Direktiv</a:t>
          </a:r>
          <a:r>
            <a:rPr lang="en-US" sz="1000" kern="1200" dirty="0" smtClean="0">
              <a:latin typeface="Arial Narrow" pitchFamily="34" charset="0"/>
            </a:rPr>
            <a:t>e 95/16/EZ </a:t>
          </a:r>
          <a:endParaRPr lang="bs-Latn-BA" sz="1000" kern="1200" dirty="0" smtClean="0">
            <a:latin typeface="Arial Narrow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 smtClean="0">
              <a:latin typeface="Arial Narrow" pitchFamily="34" charset="0"/>
            </a:rPr>
            <a:t>Direktiva 2014/30/EZ o usklađivanju zakonodavstava država članica u odosu na elektromagnetsku kompatibilnost</a:t>
          </a:r>
          <a:endParaRPr lang="bs-Latn-BA" sz="1000" b="0" kern="1200" dirty="0" smtClean="0">
            <a:solidFill>
              <a:schemeClr val="bg1"/>
            </a:solidFill>
            <a:latin typeface="Arial Narrow" pitchFamily="34" charset="0"/>
          </a:endParaRPr>
        </a:p>
      </dsp:txBody>
      <dsp:txXfrm>
        <a:off x="5986393" y="3167803"/>
        <a:ext cx="2371567" cy="186493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B8EB0-5917-4F95-865A-04B3DAD581FC}">
      <dsp:nvSpPr>
        <dsp:cNvPr id="0" name=""/>
        <dsp:cNvSpPr/>
      </dsp:nvSpPr>
      <dsp:spPr>
        <a:xfrm>
          <a:off x="1909" y="992255"/>
          <a:ext cx="2673761" cy="2905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Zastarjela tehnologija za proizvodnju namještaja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Studija o potencijalnim zonama opasnosti nije usvojena na nivou kompanije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Ispitivanje uslova radne sredine nije provedeno 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Plan upravljanja otpadom nije usvojen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Ugovor sa ovlaštenom kompanijom za odvoz opasnog otpada nije potpisan</a:t>
          </a:r>
          <a:endParaRPr lang="bs-Latn-BA" sz="1300" kern="1200" dirty="0">
            <a:latin typeface="Arial Narrow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900" kern="1200" dirty="0"/>
        </a:p>
      </dsp:txBody>
      <dsp:txXfrm>
        <a:off x="1909" y="992255"/>
        <a:ext cx="2673761" cy="2282506"/>
      </dsp:txXfrm>
    </dsp:sp>
    <dsp:sp modelId="{0A23721F-50CB-4195-9283-0EC0700496AC}">
      <dsp:nvSpPr>
        <dsp:cNvPr id="0" name=""/>
        <dsp:cNvSpPr/>
      </dsp:nvSpPr>
      <dsp:spPr>
        <a:xfrm rot="20566655">
          <a:off x="1246582" y="2143698"/>
          <a:ext cx="2477225" cy="2477225"/>
        </a:xfrm>
        <a:prstGeom prst="leftCircularArrow">
          <a:avLst>
            <a:gd name="adj1" fmla="val 2596"/>
            <a:gd name="adj2" fmla="val 315277"/>
            <a:gd name="adj3" fmla="val 1358428"/>
            <a:gd name="adj4" fmla="val 8292130"/>
            <a:gd name="adj5" fmla="val 30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9572B-95B0-4A92-B7AF-E4E7717B1B01}">
      <dsp:nvSpPr>
        <dsp:cNvPr id="0" name=""/>
        <dsp:cNvSpPr/>
      </dsp:nvSpPr>
      <dsp:spPr>
        <a:xfrm>
          <a:off x="642945" y="3389319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Situacija prije investicije</a:t>
          </a:r>
          <a:endParaRPr lang="bs-Latn-BA" sz="2500" kern="1200" dirty="0">
            <a:latin typeface="Arial Narrow" pitchFamily="34" charset="0"/>
          </a:endParaRPr>
        </a:p>
      </dsp:txBody>
      <dsp:txXfrm>
        <a:off x="642945" y="3389319"/>
        <a:ext cx="1941586" cy="772104"/>
      </dsp:txXfrm>
    </dsp:sp>
    <dsp:sp modelId="{0F65AE80-8CDE-4967-80F1-649AB638676A}">
      <dsp:nvSpPr>
        <dsp:cNvPr id="0" name=""/>
        <dsp:cNvSpPr/>
      </dsp:nvSpPr>
      <dsp:spPr>
        <a:xfrm>
          <a:off x="2981863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Ulaganje u novu opremu</a:t>
          </a:r>
        </a:p>
      </dsp:txBody>
      <dsp:txXfrm>
        <a:off x="2981863" y="1930023"/>
        <a:ext cx="2184284" cy="1415525"/>
      </dsp:txXfrm>
    </dsp:sp>
    <dsp:sp modelId="{72D85272-F222-4E7A-AFC0-6FBA53318B5F}">
      <dsp:nvSpPr>
        <dsp:cNvPr id="0" name=""/>
        <dsp:cNvSpPr/>
      </dsp:nvSpPr>
      <dsp:spPr>
        <a:xfrm rot="603803">
          <a:off x="4208002" y="465820"/>
          <a:ext cx="2598667" cy="2598667"/>
        </a:xfrm>
        <a:prstGeom prst="circularArrow">
          <a:avLst>
            <a:gd name="adj1" fmla="val 2474"/>
            <a:gd name="adj2" fmla="val 299698"/>
            <a:gd name="adj3" fmla="val 19524791"/>
            <a:gd name="adj4" fmla="val 12575511"/>
            <a:gd name="adj5" fmla="val 288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92C3B-F503-49C3-85A8-2BD3005EB54C}">
      <dsp:nvSpPr>
        <dsp:cNvPr id="0" name=""/>
        <dsp:cNvSpPr/>
      </dsp:nvSpPr>
      <dsp:spPr>
        <a:xfrm>
          <a:off x="3467260" y="1157918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Aktivnosti</a:t>
          </a:r>
        </a:p>
      </dsp:txBody>
      <dsp:txXfrm>
        <a:off x="3467260" y="1157918"/>
        <a:ext cx="1941586" cy="772104"/>
      </dsp:txXfrm>
    </dsp:sp>
    <dsp:sp modelId="{A03D9E43-58D1-4FD4-AD45-E044A6019BB1}">
      <dsp:nvSpPr>
        <dsp:cNvPr id="0" name=""/>
        <dsp:cNvSpPr/>
      </dsp:nvSpPr>
      <dsp:spPr>
        <a:xfrm>
          <a:off x="5715039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b="0" kern="120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kern="1200" dirty="0">
            <a:latin typeface="Arial Narrow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2000" b="0" kern="1200" dirty="0">
            <a:latin typeface="Arial Narrow" pitchFamily="34" charset="0"/>
          </a:endParaRPr>
        </a:p>
      </dsp:txBody>
      <dsp:txXfrm>
        <a:off x="5715039" y="1543970"/>
        <a:ext cx="2184284" cy="1415525"/>
      </dsp:txXfrm>
    </dsp:sp>
    <dsp:sp modelId="{FE276755-3C48-4BCB-892F-A48FB1B5EA2D}">
      <dsp:nvSpPr>
        <dsp:cNvPr id="0" name=""/>
        <dsp:cNvSpPr/>
      </dsp:nvSpPr>
      <dsp:spPr>
        <a:xfrm>
          <a:off x="6202345" y="3175006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/>
            <a:t>Cilj</a:t>
          </a:r>
          <a:endParaRPr lang="bs-Latn-BA" sz="2500" kern="1200" dirty="0"/>
        </a:p>
      </dsp:txBody>
      <dsp:txXfrm>
        <a:off x="6202345" y="3175006"/>
        <a:ext cx="1941586" cy="77210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B8EB0-5917-4F95-865A-04B3DAD581FC}">
      <dsp:nvSpPr>
        <dsp:cNvPr id="0" name=""/>
        <dsp:cNvSpPr/>
      </dsp:nvSpPr>
      <dsp:spPr>
        <a:xfrm>
          <a:off x="1909" y="992255"/>
          <a:ext cx="2673761" cy="2905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Zastarjela tehnologija za proizvodnju namještaja</a:t>
          </a:r>
          <a:endParaRPr lang="bs-Latn-BA" sz="13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rgbClr val="FF0000"/>
              </a:solidFill>
              <a:latin typeface="Arial Narrow" pitchFamily="34" charset="0"/>
            </a:rPr>
            <a:t>Studija o potencijalnim zonama opasnosti nije usvojena na nivou kompanije</a:t>
          </a:r>
          <a:endParaRPr lang="bs-Latn-BA" sz="1300" kern="1200" dirty="0">
            <a:solidFill>
              <a:srgbClr val="FF0000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rgbClr val="FF0000"/>
              </a:solidFill>
              <a:latin typeface="Arial Narrow" pitchFamily="34" charset="0"/>
            </a:rPr>
            <a:t>Ispitivanje uslova radne sredine nije provedeno </a:t>
          </a:r>
          <a:endParaRPr lang="bs-Latn-BA" sz="1300" kern="1200" dirty="0">
            <a:solidFill>
              <a:srgbClr val="FF0000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rgbClr val="FF0000"/>
              </a:solidFill>
              <a:latin typeface="Arial Narrow" pitchFamily="34" charset="0"/>
            </a:rPr>
            <a:t>Plan upravljanja otpadom nije usvojen</a:t>
          </a:r>
          <a:endParaRPr lang="bs-Latn-BA" sz="1300" kern="1200" dirty="0">
            <a:solidFill>
              <a:srgbClr val="FF0000"/>
            </a:solidFill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solidFill>
                <a:srgbClr val="FF0000"/>
              </a:solidFill>
              <a:latin typeface="Arial Narrow" pitchFamily="34" charset="0"/>
            </a:rPr>
            <a:t>Ugovor sa ovlaštenom kompanijom za odvoz opasnog otpada nije potpisan</a:t>
          </a:r>
          <a:endParaRPr lang="bs-Latn-BA" sz="1300" kern="1200" dirty="0">
            <a:solidFill>
              <a:srgbClr val="FF0000"/>
            </a:solidFill>
            <a:latin typeface="Arial Narrow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900" kern="1200" dirty="0"/>
        </a:p>
      </dsp:txBody>
      <dsp:txXfrm>
        <a:off x="1909" y="992255"/>
        <a:ext cx="2673761" cy="2282506"/>
      </dsp:txXfrm>
    </dsp:sp>
    <dsp:sp modelId="{0A23721F-50CB-4195-9283-0EC0700496AC}">
      <dsp:nvSpPr>
        <dsp:cNvPr id="0" name=""/>
        <dsp:cNvSpPr/>
      </dsp:nvSpPr>
      <dsp:spPr>
        <a:xfrm rot="20566655">
          <a:off x="1246582" y="2143698"/>
          <a:ext cx="2477225" cy="2477225"/>
        </a:xfrm>
        <a:prstGeom prst="leftCircularArrow">
          <a:avLst>
            <a:gd name="adj1" fmla="val 2596"/>
            <a:gd name="adj2" fmla="val 315277"/>
            <a:gd name="adj3" fmla="val 1358428"/>
            <a:gd name="adj4" fmla="val 8292130"/>
            <a:gd name="adj5" fmla="val 30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9572B-95B0-4A92-B7AF-E4E7717B1B01}">
      <dsp:nvSpPr>
        <dsp:cNvPr id="0" name=""/>
        <dsp:cNvSpPr/>
      </dsp:nvSpPr>
      <dsp:spPr>
        <a:xfrm>
          <a:off x="642945" y="3389319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Situacija prije investicije</a:t>
          </a:r>
          <a:endParaRPr lang="bs-Latn-BA" sz="2500" kern="1200" dirty="0">
            <a:latin typeface="Arial Narrow" pitchFamily="34" charset="0"/>
          </a:endParaRPr>
        </a:p>
      </dsp:txBody>
      <dsp:txXfrm>
        <a:off x="642945" y="3389319"/>
        <a:ext cx="1941586" cy="772104"/>
      </dsp:txXfrm>
    </dsp:sp>
    <dsp:sp modelId="{0F65AE80-8CDE-4967-80F1-649AB638676A}">
      <dsp:nvSpPr>
        <dsp:cNvPr id="0" name=""/>
        <dsp:cNvSpPr/>
      </dsp:nvSpPr>
      <dsp:spPr>
        <a:xfrm>
          <a:off x="2981863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kern="1200" dirty="0" smtClean="0">
              <a:latin typeface="Arial Narrow" pitchFamily="34" charset="0"/>
            </a:rPr>
            <a:t>Ulaganje u novu opremu</a:t>
          </a:r>
        </a:p>
      </dsp:txBody>
      <dsp:txXfrm>
        <a:off x="2981863" y="1930023"/>
        <a:ext cx="2184284" cy="1415525"/>
      </dsp:txXfrm>
    </dsp:sp>
    <dsp:sp modelId="{72D85272-F222-4E7A-AFC0-6FBA53318B5F}">
      <dsp:nvSpPr>
        <dsp:cNvPr id="0" name=""/>
        <dsp:cNvSpPr/>
      </dsp:nvSpPr>
      <dsp:spPr>
        <a:xfrm rot="603803">
          <a:off x="4208002" y="465820"/>
          <a:ext cx="2598667" cy="2598667"/>
        </a:xfrm>
        <a:prstGeom prst="circularArrow">
          <a:avLst>
            <a:gd name="adj1" fmla="val 2474"/>
            <a:gd name="adj2" fmla="val 299698"/>
            <a:gd name="adj3" fmla="val 19524791"/>
            <a:gd name="adj4" fmla="val 12575511"/>
            <a:gd name="adj5" fmla="val 288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92C3B-F503-49C3-85A8-2BD3005EB54C}">
      <dsp:nvSpPr>
        <dsp:cNvPr id="0" name=""/>
        <dsp:cNvSpPr/>
      </dsp:nvSpPr>
      <dsp:spPr>
        <a:xfrm>
          <a:off x="3467260" y="1157918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>
              <a:latin typeface="Arial Narrow" pitchFamily="34" charset="0"/>
            </a:rPr>
            <a:t>Aktivnosti</a:t>
          </a:r>
        </a:p>
      </dsp:txBody>
      <dsp:txXfrm>
        <a:off x="3467260" y="1157918"/>
        <a:ext cx="1941586" cy="772104"/>
      </dsp:txXfrm>
    </dsp:sp>
    <dsp:sp modelId="{A03D9E43-58D1-4FD4-AD45-E044A6019BB1}">
      <dsp:nvSpPr>
        <dsp:cNvPr id="0" name=""/>
        <dsp:cNvSpPr/>
      </dsp:nvSpPr>
      <dsp:spPr>
        <a:xfrm>
          <a:off x="5715039" y="1543970"/>
          <a:ext cx="2184284" cy="180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300" b="0" kern="1200" dirty="0" smtClean="0">
              <a:latin typeface="Arial Narrow" pitchFamily="34" charset="0"/>
            </a:rPr>
            <a:t>Poboljšanje kvalitete i sigurnosti proizvoda i zaštite na radu</a:t>
          </a:r>
          <a:endParaRPr lang="bs-Latn-BA" sz="1300" b="0" kern="1200" dirty="0">
            <a:latin typeface="Arial Narrow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2000" b="0" kern="1200" dirty="0">
            <a:latin typeface="Arial Narrow" pitchFamily="34" charset="0"/>
          </a:endParaRPr>
        </a:p>
      </dsp:txBody>
      <dsp:txXfrm>
        <a:off x="5715039" y="1543970"/>
        <a:ext cx="2184284" cy="1415525"/>
      </dsp:txXfrm>
    </dsp:sp>
    <dsp:sp modelId="{FE276755-3C48-4BCB-892F-A48FB1B5EA2D}">
      <dsp:nvSpPr>
        <dsp:cNvPr id="0" name=""/>
        <dsp:cNvSpPr/>
      </dsp:nvSpPr>
      <dsp:spPr>
        <a:xfrm>
          <a:off x="6202345" y="3175006"/>
          <a:ext cx="1941586" cy="77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500" kern="1200" dirty="0" smtClean="0"/>
            <a:t>Cilj</a:t>
          </a:r>
          <a:endParaRPr lang="bs-Latn-BA" sz="2500" kern="1200" dirty="0"/>
        </a:p>
      </dsp:txBody>
      <dsp:txXfrm>
        <a:off x="6202345" y="3175006"/>
        <a:ext cx="1941586" cy="772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BF7EA-C243-44BB-9C21-975398DAB252}" type="datetimeFigureOut">
              <a:rPr lang="sr-Latn-CS" smtClean="0"/>
              <a:pPr/>
              <a:t>9.3.2017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74FFC-FBFC-47FA-BA31-08F5471E522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4FFC-FBFC-47FA-BA31-08F5471E522B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4FFC-FBFC-47FA-BA31-08F5471E522B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4FFC-FBFC-47FA-BA31-08F5471E522B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4FFC-FBFC-47FA-BA31-08F5471E522B}" type="slidenum">
              <a:rPr lang="hr-HR" smtClean="0"/>
              <a:pPr/>
              <a:t>25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4FFC-FBFC-47FA-BA31-08F5471E522B}" type="slidenum">
              <a:rPr lang="hr-HR" smtClean="0"/>
              <a:pPr/>
              <a:t>31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4FFC-FBFC-47FA-BA31-08F5471E522B}" type="slidenum">
              <a:rPr lang="hr-HR" smtClean="0"/>
              <a:pPr/>
              <a:t>36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4FFC-FBFC-47FA-BA31-08F5471E522B}" type="slidenum">
              <a:rPr lang="hr-HR" smtClean="0"/>
              <a:pPr/>
              <a:t>42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4FFC-FBFC-47FA-BA31-08F5471E522B}" type="slidenum">
              <a:rPr lang="hr-HR" smtClean="0"/>
              <a:pPr/>
              <a:t>47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9AEE3-82B7-4296-8699-41B0639F6F35}" type="datetimeFigureOut">
              <a:rPr lang="sr-Latn-CS" smtClean="0"/>
              <a:pPr/>
              <a:t>9.3.2017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8242-CCD6-4364-A652-B1D94154FDA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microsoft.com/office/2007/relationships/diagramDrawing" Target="../diagrams/drawing3.xml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3.jpeg"/><Relationship Id="rId10" Type="http://schemas.microsoft.com/office/2007/relationships/diagramDrawing" Target="../diagrams/drawing4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microsoft.com/office/2007/relationships/diagramDrawing" Target="../diagrams/drawing5.xml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microsoft.com/office/2007/relationships/diagramDrawing" Target="../diagrams/drawing6.xml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3.jpeg"/><Relationship Id="rId10" Type="http://schemas.microsoft.com/office/2007/relationships/diagramDrawing" Target="../diagrams/drawing7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microsoft.com/office/2007/relationships/diagramDrawing" Target="../diagrams/drawing8.xml"/><Relationship Id="rId4" Type="http://schemas.openxmlformats.org/officeDocument/2006/relationships/image" Target="../media/image3.jpeg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microsoft.com/office/2007/relationships/diagramDrawing" Target="../diagrams/drawing9.xml"/><Relationship Id="rId4" Type="http://schemas.openxmlformats.org/officeDocument/2006/relationships/image" Target="../media/image3.jpeg"/><Relationship Id="rId9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3.jpeg"/><Relationship Id="rId10" Type="http://schemas.microsoft.com/office/2007/relationships/diagramDrawing" Target="../diagrams/drawing10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microsoft.com/office/2007/relationships/diagramDrawing" Target="../diagrams/drawing11.xml"/><Relationship Id="rId4" Type="http://schemas.openxmlformats.org/officeDocument/2006/relationships/image" Target="../media/image3.jpeg"/><Relationship Id="rId9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10" Type="http://schemas.microsoft.com/office/2007/relationships/diagramDrawing" Target="../diagrams/drawing12.xml"/><Relationship Id="rId4" Type="http://schemas.openxmlformats.org/officeDocument/2006/relationships/image" Target="../media/image3.jpeg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image" Target="../media/image3.jpeg"/><Relationship Id="rId10" Type="http://schemas.microsoft.com/office/2007/relationships/diagramDrawing" Target="../diagrams/drawing13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10" Type="http://schemas.microsoft.com/office/2007/relationships/diagramDrawing" Target="../diagrams/drawing14.xml"/><Relationship Id="rId4" Type="http://schemas.openxmlformats.org/officeDocument/2006/relationships/image" Target="../media/image3.jpeg"/><Relationship Id="rId9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openxmlformats.org/officeDocument/2006/relationships/image" Target="../media/image3.jpeg"/><Relationship Id="rId10" Type="http://schemas.microsoft.com/office/2007/relationships/diagramDrawing" Target="../diagrams/drawing15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10" Type="http://schemas.microsoft.com/office/2007/relationships/diagramDrawing" Target="../diagrams/drawing16.xml"/><Relationship Id="rId4" Type="http://schemas.openxmlformats.org/officeDocument/2006/relationships/image" Target="../media/image3.jpeg"/><Relationship Id="rId9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10" Type="http://schemas.microsoft.com/office/2007/relationships/diagramDrawing" Target="../diagrams/drawing17.xml"/><Relationship Id="rId4" Type="http://schemas.openxmlformats.org/officeDocument/2006/relationships/image" Target="../media/image3.jpeg"/><Relationship Id="rId9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jpeg"/><Relationship Id="rId9" Type="http://schemas.openxmlformats.org/officeDocument/2006/relationships/image" Target="http://www.pneuplus.hu/hutveszarito_files/adq141_462.jpg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8.xml"/><Relationship Id="rId5" Type="http://schemas.openxmlformats.org/officeDocument/2006/relationships/image" Target="../media/image3.jpeg"/><Relationship Id="rId10" Type="http://schemas.microsoft.com/office/2007/relationships/diagramDrawing" Target="../diagrams/drawing18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10" Type="http://schemas.microsoft.com/office/2007/relationships/diagramDrawing" Target="../diagrams/drawing19.xml"/><Relationship Id="rId4" Type="http://schemas.openxmlformats.org/officeDocument/2006/relationships/image" Target="../media/image3.jpeg"/><Relationship Id="rId9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0.xml"/><Relationship Id="rId5" Type="http://schemas.openxmlformats.org/officeDocument/2006/relationships/image" Target="../media/image3.jpeg"/><Relationship Id="rId10" Type="http://schemas.microsoft.com/office/2007/relationships/diagramDrawing" Target="../diagrams/drawing20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2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3.jpeg"/><Relationship Id="rId10" Type="http://schemas.microsoft.com/office/2007/relationships/diagramDrawing" Target="../diagrams/drawing2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1490" y="2071678"/>
            <a:ext cx="8586790" cy="2571768"/>
          </a:xfrm>
        </p:spPr>
        <p:txBody>
          <a:bodyPr>
            <a:normAutofit/>
          </a:bodyPr>
          <a:lstStyle/>
          <a:p>
            <a:r>
              <a:rPr lang="bs-Latn-BA" sz="2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Primjeri dobre prakse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usklađivanja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malih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srednjih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preduzeća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Bosni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Hercegovini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sa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domaćim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propisima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EU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direktivama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standardima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iz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oblasti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zaštite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na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radu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zaštite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okoliša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životne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sredine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sigurnosti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kvaliteta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proizvoda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s-Latn-BA" sz="2800" dirty="0">
                <a:latin typeface="Arial Narrow" pitchFamily="34" charset="0"/>
              </a:rPr>
              <a:t/>
            </a:r>
            <a:br>
              <a:rPr lang="bs-Latn-BA" sz="2800" dirty="0">
                <a:latin typeface="Arial Narrow" pitchFamily="34" charset="0"/>
              </a:rPr>
            </a:br>
            <a:endParaRPr lang="bs-Latn-BA" sz="28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5214950"/>
            <a:ext cx="41529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s-Latn-BA" dirty="0" smtClean="0">
                <a:latin typeface="Arial Narrow" pitchFamily="34" charset="0"/>
                <a:cs typeface="Times New Roman" panose="02020603050405020304" pitchFamily="18" charset="0"/>
              </a:rPr>
              <a:t>Tuzla, 27. Februar 2017. </a:t>
            </a:r>
            <a:r>
              <a:rPr lang="bs-Latn-BA" smtClean="0">
                <a:latin typeface="Arial Narrow" pitchFamily="34" charset="0"/>
                <a:cs typeface="Times New Roman" panose="02020603050405020304" pitchFamily="18" charset="0"/>
              </a:rPr>
              <a:t>godina</a:t>
            </a:r>
            <a:endParaRPr lang="bs-Latn-BA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158" y="500042"/>
            <a:ext cx="8401097" cy="785819"/>
            <a:chOff x="357158" y="500042"/>
            <a:chExt cx="8401097" cy="785819"/>
          </a:xfrm>
        </p:grpSpPr>
        <p:pic>
          <p:nvPicPr>
            <p:cNvPr id="5" name="Picture 4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7410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7412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428892" y="41433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s-Latn-BA" b="1" dirty="0" smtClean="0"/>
              <a:t>Topling d.o.o. </a:t>
            </a:r>
          </a:p>
          <a:p>
            <a:pPr algn="ctr"/>
            <a:r>
              <a:rPr lang="bs-Latn-BA" b="1" dirty="0" smtClean="0"/>
              <a:t>Prnjavor</a:t>
            </a:r>
            <a:endParaRPr lang="bs-Latn-BA" b="1" dirty="0"/>
          </a:p>
        </p:txBody>
      </p:sp>
      <p:sp>
        <p:nvSpPr>
          <p:cNvPr id="48134" name="AutoShape 6" descr="Image result for topling prnjav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16" name="Picture 15" descr="logo_topl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3357562"/>
            <a:ext cx="4572005" cy="805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Topling d.o.o.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1397000"/>
          <a:ext cx="814393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02" name="Picture 2" descr="Image result for topling prnjavo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335756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Investicija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171448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ct val="20000"/>
              </a:spcBef>
              <a:defRPr/>
            </a:pPr>
            <a:r>
              <a:rPr lang="en-US" dirty="0" err="1" smtClean="0">
                <a:latin typeface="Arial Narrow" pitchFamily="34" charset="0"/>
              </a:rPr>
              <a:t>Mašin</a:t>
            </a:r>
            <a:r>
              <a:rPr lang="bs-Latn-BA" dirty="0" smtClean="0">
                <a:latin typeface="Arial Narrow" pitchFamily="34" charset="0"/>
              </a:rPr>
              <a:t>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za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lasersko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rezanje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hr-HR" dirty="0" smtClean="0">
                <a:latin typeface="Arial Narrow" pitchFamily="34" charset="0"/>
              </a:rPr>
              <a:t>lima</a:t>
            </a:r>
            <a:r>
              <a:rPr lang="en-US" dirty="0" smtClean="0">
                <a:latin typeface="Arial Narrow" pitchFamily="34" charset="0"/>
              </a:rPr>
              <a:t> REX-315 PP Laser 2kW, </a:t>
            </a:r>
            <a:r>
              <a:rPr lang="en-US" dirty="0" err="1" smtClean="0">
                <a:latin typeface="Arial Narrow" pitchFamily="34" charset="0"/>
              </a:rPr>
              <a:t>Proizvodjač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Nukon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Turska</a:t>
            </a:r>
            <a:endParaRPr lang="en-US" dirty="0" smtClean="0">
              <a:latin typeface="Arial Narrow" pitchFamily="34" charset="0"/>
            </a:endParaRPr>
          </a:p>
          <a:p>
            <a:endParaRPr lang="bs-Latn-BA" dirty="0"/>
          </a:p>
        </p:txBody>
      </p:sp>
      <p:grpSp>
        <p:nvGrpSpPr>
          <p:cNvPr id="27" name="Group 26"/>
          <p:cNvGrpSpPr/>
          <p:nvPr/>
        </p:nvGrpSpPr>
        <p:grpSpPr>
          <a:xfrm>
            <a:off x="376087" y="2643181"/>
            <a:ext cx="8339317" cy="3625200"/>
            <a:chOff x="214282" y="2643181"/>
            <a:chExt cx="8339317" cy="3625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282" y="2643182"/>
              <a:ext cx="3980985" cy="3623362"/>
            </a:xfrm>
            <a:prstGeom prst="rect">
              <a:avLst/>
            </a:prstGeom>
          </p:spPr>
        </p:pic>
        <p:pic>
          <p:nvPicPr>
            <p:cNvPr id="20" name="Picture 19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999" y="2643181"/>
              <a:ext cx="3981600" cy="3625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Usklađenost sa EU Direktivama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3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4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285720" y="1357298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Efekti investicije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pSp>
        <p:nvGrpSpPr>
          <p:cNvPr id="3" name="Group 39"/>
          <p:cNvGrpSpPr/>
          <p:nvPr/>
        </p:nvGrpSpPr>
        <p:grpSpPr>
          <a:xfrm>
            <a:off x="142876" y="1500174"/>
            <a:ext cx="8858280" cy="4500594"/>
            <a:chOff x="142876" y="1500174"/>
            <a:chExt cx="8858280" cy="4500594"/>
          </a:xfrm>
        </p:grpSpPr>
        <p:grpSp>
          <p:nvGrpSpPr>
            <p:cNvPr id="4" name="Group 28"/>
            <p:cNvGrpSpPr/>
            <p:nvPr/>
          </p:nvGrpSpPr>
          <p:grpSpPr>
            <a:xfrm>
              <a:off x="142876" y="1500174"/>
              <a:ext cx="8858280" cy="4500594"/>
              <a:chOff x="600047" y="2000240"/>
              <a:chExt cx="7929618" cy="3500462"/>
            </a:xfrm>
          </p:grpSpPr>
          <p:grpSp>
            <p:nvGrpSpPr>
              <p:cNvPr id="5" name="Group 26"/>
              <p:cNvGrpSpPr/>
              <p:nvPr/>
            </p:nvGrpSpPr>
            <p:grpSpPr>
              <a:xfrm>
                <a:off x="600047" y="2000240"/>
                <a:ext cx="7929618" cy="3500462"/>
                <a:chOff x="600047" y="2000240"/>
                <a:chExt cx="7929618" cy="3500462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600047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2600311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4600575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600839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2922124" y="2287238"/>
                <a:ext cx="1285200" cy="1213200"/>
              </a:xfrm>
              <a:prstGeom prst="ellipse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Oval 24"/>
              <p:cNvSpPr/>
              <p:nvPr/>
            </p:nvSpPr>
            <p:spPr>
              <a:xfrm>
                <a:off x="4922388" y="2287238"/>
                <a:ext cx="1285200" cy="1213200"/>
              </a:xfrm>
              <a:prstGeom prst="ellipse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1026" name="Picture 2" descr="Related image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22652" y="2287238"/>
                <a:ext cx="1285200" cy="121320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285720" y="3429000"/>
              <a:ext cx="178595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Velika brzina obrade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Značajno poboljšanje kvalitete rezanja limova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hr-HR" sz="1200" dirty="0" smtClean="0">
                  <a:solidFill>
                    <a:schemeClr val="bg1"/>
                  </a:solidFill>
                  <a:latin typeface="Arial Narrow" pitchFamily="34" charset="0"/>
                </a:rPr>
                <a:t>Mogućnost proširenja asortimana proizvoda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71736" y="3500438"/>
              <a:ext cx="17859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Značajno smanjenje potrošnje električne energije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Značajno smanjenje otpada i prašine tokom tehnološkog procesa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86314" y="3500438"/>
              <a:ext cx="17859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Rizik od povreda sveden na minimum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00892" y="3429000"/>
              <a:ext cx="17859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Troškovi električne energije smanjeni za </a:t>
              </a:r>
              <a:r>
                <a:rPr lang="en-US" sz="1200" dirty="0" smtClean="0">
                  <a:solidFill>
                    <a:schemeClr val="bg1"/>
                  </a:solidFill>
                  <a:latin typeface="Arial Narrow" pitchFamily="34" charset="0"/>
                </a:rPr>
                <a:t>20%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37" name="Picture 36" descr="Untitled23.png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596" y="1857364"/>
              <a:ext cx="1436400" cy="15588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428892" y="41433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s-Latn-BA" b="1" dirty="0" smtClean="0"/>
              <a:t>Mljekara Pađeni d.o.o. </a:t>
            </a:r>
          </a:p>
          <a:p>
            <a:pPr algn="ctr"/>
            <a:r>
              <a:rPr lang="bs-Latn-BA" b="1" dirty="0" smtClean="0"/>
              <a:t>Bileća</a:t>
            </a:r>
            <a:endParaRPr lang="bs-Latn-BA" b="1" dirty="0"/>
          </a:p>
        </p:txBody>
      </p:sp>
      <p:sp>
        <p:nvSpPr>
          <p:cNvPr id="48134" name="AutoShape 6" descr="Image result for topling prnjav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9950" y="2971800"/>
            <a:ext cx="23241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Mljekara Pađeni d.o.o.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1397000"/>
          <a:ext cx="814393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Picture 15" descr="jogur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3643314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Mljekara Pađeni d.o.o.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1397000"/>
          <a:ext cx="814393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Picture 15" descr="jogur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3643314"/>
            <a:ext cx="785818" cy="785818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4929190" y="5715016"/>
            <a:ext cx="2928958" cy="642942"/>
          </a:xfrm>
          <a:prstGeom prst="wedgeRectCallout">
            <a:avLst>
              <a:gd name="adj1" fmla="val -130708"/>
              <a:gd name="adj2" fmla="val -33467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>
                <a:solidFill>
                  <a:schemeClr val="tx1"/>
                </a:solidFill>
                <a:latin typeface="Arial Narrow" pitchFamily="34" charset="0"/>
              </a:rPr>
              <a:t>Ustanovljeno tokom revizije usklađenosti</a:t>
            </a:r>
            <a:endParaRPr lang="bs-Latn-BA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Investicija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2002723"/>
            <a:ext cx="35719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 Narrow" pitchFamily="34" charset="0"/>
              </a:rPr>
              <a:t>Linija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za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proizvodnju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sira</a:t>
            </a:r>
            <a:r>
              <a:rPr lang="en-US" dirty="0" smtClean="0">
                <a:latin typeface="Arial Narrow" pitchFamily="34" charset="0"/>
              </a:rPr>
              <a:t>  5000 l</a:t>
            </a:r>
            <a:endParaRPr lang="bs-Latn-BA" dirty="0" smtClean="0">
              <a:latin typeface="Arial Narrow" pitchFamily="34" charset="0"/>
            </a:endParaRPr>
          </a:p>
          <a:p>
            <a:pPr marL="361950" lvl="1" indent="-3619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 Narrow" pitchFamily="34" charset="0"/>
              </a:rPr>
              <a:t>4 </a:t>
            </a:r>
            <a:r>
              <a:rPr lang="en-US" dirty="0" err="1" smtClean="0">
                <a:latin typeface="Arial Narrow" pitchFamily="34" charset="0"/>
              </a:rPr>
              <a:t>komore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za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sk</a:t>
            </a:r>
            <a:r>
              <a:rPr lang="hr-HR" dirty="0" smtClean="0">
                <a:latin typeface="Arial Narrow" pitchFamily="34" charset="0"/>
              </a:rPr>
              <a:t>la</a:t>
            </a:r>
            <a:r>
              <a:rPr lang="en-US" dirty="0" err="1" smtClean="0">
                <a:latin typeface="Arial Narrow" pitchFamily="34" charset="0"/>
              </a:rPr>
              <a:t>dište</a:t>
            </a:r>
            <a:r>
              <a:rPr lang="hr-HR" dirty="0" smtClean="0">
                <a:latin typeface="Arial Narrow" pitchFamily="34" charset="0"/>
              </a:rPr>
              <a:t>nje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sira</a:t>
            </a:r>
            <a:endParaRPr lang="bs-Latn-BA" dirty="0" smtClean="0">
              <a:latin typeface="Arial Narrow" pitchFamily="34" charset="0"/>
            </a:endParaRPr>
          </a:p>
          <a:p>
            <a:pPr marL="361950" lvl="1" indent="-3619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 Narrow" pitchFamily="34" charset="0"/>
              </a:rPr>
              <a:t>2 </a:t>
            </a:r>
            <a:r>
              <a:rPr lang="en-US" dirty="0" err="1" smtClean="0">
                <a:latin typeface="Arial Narrow" pitchFamily="34" charset="0"/>
              </a:rPr>
              <a:t>radna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stola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za</a:t>
            </a:r>
            <a:r>
              <a:rPr lang="en-US" dirty="0" smtClean="0">
                <a:latin typeface="Arial Narrow" pitchFamily="34" charset="0"/>
              </a:rPr>
              <a:t> sir</a:t>
            </a:r>
            <a:endParaRPr lang="bs-Latn-BA" dirty="0" smtClean="0">
              <a:latin typeface="Arial Narrow" pitchFamily="34" charset="0"/>
            </a:endParaRPr>
          </a:p>
          <a:p>
            <a:pPr marL="361950" lvl="1" indent="-3619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 Narrow" pitchFamily="34" charset="0"/>
              </a:rPr>
              <a:t>10</a:t>
            </a:r>
            <a:r>
              <a:rPr lang="hr-HR" dirty="0" smtClean="0">
                <a:latin typeface="Arial Narrow" pitchFamily="34" charset="0"/>
              </a:rPr>
              <a:t>.</a:t>
            </a:r>
            <a:r>
              <a:rPr lang="en-US" dirty="0" smtClean="0">
                <a:latin typeface="Arial Narrow" pitchFamily="34" charset="0"/>
              </a:rPr>
              <a:t>000 l tank </a:t>
            </a:r>
            <a:r>
              <a:rPr lang="en-US" dirty="0" err="1" smtClean="0">
                <a:latin typeface="Arial Narrow" pitchFamily="34" charset="0"/>
              </a:rPr>
              <a:t>za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sirovo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mlijeko</a:t>
            </a:r>
            <a:endParaRPr lang="bs-Latn-BA" dirty="0" smtClean="0">
              <a:latin typeface="Arial Narrow" pitchFamily="34" charset="0"/>
            </a:endParaRPr>
          </a:p>
          <a:p>
            <a:pPr marL="361950" lvl="1" indent="-3619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 Narrow" pitchFamily="34" charset="0"/>
              </a:rPr>
              <a:t>Duplikator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za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proizvodnju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jogurta</a:t>
            </a:r>
            <a:endParaRPr lang="bs-Latn-BA" dirty="0" smtClean="0">
              <a:latin typeface="Arial Narrow" pitchFamily="34" charset="0"/>
            </a:endParaRPr>
          </a:p>
          <a:p>
            <a:pPr marL="361950" lvl="1" indent="-3619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 Narrow" pitchFamily="34" charset="0"/>
              </a:rPr>
              <a:t>18 </a:t>
            </a:r>
            <a:r>
              <a:rPr lang="en-US" dirty="0" err="1" smtClean="0">
                <a:latin typeface="Arial Narrow" pitchFamily="34" charset="0"/>
              </a:rPr>
              <a:t>tankova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za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hlađenje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sirovog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mlijeka</a:t>
            </a:r>
            <a:r>
              <a:rPr lang="en-US" dirty="0" smtClean="0">
                <a:latin typeface="Arial Narrow" pitchFamily="34" charset="0"/>
              </a:rPr>
              <a:t> </a:t>
            </a:r>
            <a:endParaRPr lang="bs-Latn-BA" dirty="0" smtClean="0">
              <a:latin typeface="Arial Narrow" pitchFamily="34" charset="0"/>
            </a:endParaRPr>
          </a:p>
          <a:p>
            <a:pPr marL="361950" lvl="1" indent="-3619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 Narrow" pitchFamily="34" charset="0"/>
              </a:rPr>
              <a:t>Weismann 700 kW </a:t>
            </a:r>
            <a:r>
              <a:rPr lang="hr-HR" dirty="0" smtClean="0">
                <a:latin typeface="Arial Narrow" pitchFamily="34" charset="0"/>
              </a:rPr>
              <a:t>kotao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za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toplu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vodu</a:t>
            </a:r>
            <a:endParaRPr lang="en-US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bs-Latn-B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52" y="2000240"/>
            <a:ext cx="4357686" cy="288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Usklađenost sa EU Direktivama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3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4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285720" y="1357298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Uvod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1" name="Chart 10"/>
          <p:cNvGraphicFramePr/>
          <p:nvPr/>
        </p:nvGraphicFramePr>
        <p:xfrm>
          <a:off x="1000100" y="1785926"/>
          <a:ext cx="6096000" cy="405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Efekti investicije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pSp>
        <p:nvGrpSpPr>
          <p:cNvPr id="3" name="Group 39"/>
          <p:cNvGrpSpPr/>
          <p:nvPr/>
        </p:nvGrpSpPr>
        <p:grpSpPr>
          <a:xfrm>
            <a:off x="142876" y="1500174"/>
            <a:ext cx="8858280" cy="4500594"/>
            <a:chOff x="142876" y="1500174"/>
            <a:chExt cx="8858280" cy="4500594"/>
          </a:xfrm>
        </p:grpSpPr>
        <p:grpSp>
          <p:nvGrpSpPr>
            <p:cNvPr id="4" name="Group 28"/>
            <p:cNvGrpSpPr/>
            <p:nvPr/>
          </p:nvGrpSpPr>
          <p:grpSpPr>
            <a:xfrm>
              <a:off x="142876" y="1500174"/>
              <a:ext cx="8858280" cy="4500594"/>
              <a:chOff x="600047" y="2000240"/>
              <a:chExt cx="7929618" cy="3500462"/>
            </a:xfrm>
          </p:grpSpPr>
          <p:grpSp>
            <p:nvGrpSpPr>
              <p:cNvPr id="5" name="Group 26"/>
              <p:cNvGrpSpPr/>
              <p:nvPr/>
            </p:nvGrpSpPr>
            <p:grpSpPr>
              <a:xfrm>
                <a:off x="600047" y="2000240"/>
                <a:ext cx="7929618" cy="3500462"/>
                <a:chOff x="600047" y="2000240"/>
                <a:chExt cx="7929618" cy="3500462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600047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2600311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4600575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600839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2922124" y="2287238"/>
                <a:ext cx="1285200" cy="1213200"/>
              </a:xfrm>
              <a:prstGeom prst="ellipse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Oval 24"/>
              <p:cNvSpPr/>
              <p:nvPr/>
            </p:nvSpPr>
            <p:spPr>
              <a:xfrm>
                <a:off x="4922388" y="2287238"/>
                <a:ext cx="1285200" cy="1213200"/>
              </a:xfrm>
              <a:prstGeom prst="ellipse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1026" name="Picture 2" descr="Related image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22652" y="2287238"/>
                <a:ext cx="1285200" cy="121320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285720" y="3429000"/>
              <a:ext cx="17859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Proširenje kapaciteta proizvodnje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Povećanje kvaliteta sirovog mlijeka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Povećanje kvaliteta finalnog proizvoda</a:t>
              </a:r>
              <a:endParaRPr lang="hr-HR" sz="1200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71736" y="3500438"/>
              <a:ext cx="178595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0" indent="-18097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Značajno smanjenje emisija u zrak iz kotla</a:t>
              </a:r>
            </a:p>
            <a:p>
              <a:pPr marL="180975" lvl="0" indent="-18097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Unapređenje upravljanja otpadom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Usklađenost za zakonskom regulativom u BiH u oblasti zaštite okoliša/životne sredine</a:t>
              </a:r>
            </a:p>
            <a:p>
              <a:pPr marL="180975" lvl="0" indent="-180975">
                <a:buFont typeface="Arial" pitchFamily="34" charset="0"/>
                <a:buChar char="•"/>
              </a:pP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86314" y="3500438"/>
              <a:ext cx="17859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Rizik od povreda radnika sveden na minimum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Usklađenost za zakonskom regulativom u BiH u oblasti zaštite na radu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00892" y="3429000"/>
              <a:ext cx="17859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Manji troškovi  proizvodnje toplotne energije 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37" name="Picture 36" descr="Untitled23.png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596" y="1857364"/>
              <a:ext cx="1436400" cy="15588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428892" y="41433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s-Latn-BA" b="1" dirty="0" smtClean="0"/>
              <a:t>Masterwood Simić d.o.o. </a:t>
            </a:r>
          </a:p>
          <a:p>
            <a:pPr algn="ctr"/>
            <a:r>
              <a:rPr lang="bs-Latn-BA" b="1" dirty="0" smtClean="0"/>
              <a:t>Brčko</a:t>
            </a:r>
            <a:endParaRPr lang="bs-Latn-BA" b="1" dirty="0"/>
          </a:p>
        </p:txBody>
      </p:sp>
      <p:sp>
        <p:nvSpPr>
          <p:cNvPr id="48134" name="AutoShape 6" descr="Image result for topling prnjav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16" name="Picture 15" descr="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619254"/>
            <a:ext cx="2524126" cy="2524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Masterwood Simićd.o.o.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1397000"/>
          <a:ext cx="814393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 descr="iveric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3643314"/>
            <a:ext cx="1659320" cy="728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Masterwood Simićd.o.o.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1397000"/>
          <a:ext cx="814393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 descr="iveric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3643314"/>
            <a:ext cx="1659320" cy="728658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4929190" y="5715016"/>
            <a:ext cx="2928958" cy="642942"/>
          </a:xfrm>
          <a:prstGeom prst="wedgeRectCallout">
            <a:avLst>
              <a:gd name="adj1" fmla="val -127781"/>
              <a:gd name="adj2" fmla="val -23986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>
                <a:solidFill>
                  <a:schemeClr val="tx1"/>
                </a:solidFill>
                <a:latin typeface="Arial Narrow" pitchFamily="34" charset="0"/>
              </a:rPr>
              <a:t>Ustanovljeno tokom revizije usklađenosti</a:t>
            </a:r>
            <a:endParaRPr lang="bs-Latn-BA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Investicija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2002723"/>
            <a:ext cx="842968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 Narrow" pitchFamily="34" charset="0"/>
              </a:rPr>
              <a:t>HOLZ-HER </a:t>
            </a:r>
            <a:r>
              <a:rPr lang="en-US" dirty="0" err="1" smtClean="0">
                <a:latin typeface="Arial Narrow" pitchFamily="34" charset="0"/>
              </a:rPr>
              <a:t>Potisna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pila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Tectra</a:t>
            </a:r>
            <a:r>
              <a:rPr lang="en-US" dirty="0" smtClean="0">
                <a:latin typeface="Arial Narrow" pitchFamily="34" charset="0"/>
              </a:rPr>
              <a:t> 6120 Power </a:t>
            </a:r>
            <a:endParaRPr lang="bs-Latn-BA" dirty="0" smtClean="0">
              <a:latin typeface="Arial Narrow" pitchFamily="34" charset="0"/>
            </a:endParaRPr>
          </a:p>
          <a:p>
            <a:pPr marL="85725" lvl="1" indent="-8572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 Narrow" pitchFamily="34" charset="0"/>
              </a:rPr>
              <a:t>HOLZ-HER 7125 Black Edition </a:t>
            </a:r>
            <a:r>
              <a:rPr lang="en-US" dirty="0" err="1" smtClean="0">
                <a:latin typeface="Arial Narrow" pitchFamily="34" charset="0"/>
              </a:rPr>
              <a:t>centar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za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obradu</a:t>
            </a:r>
            <a:r>
              <a:rPr lang="en-US" dirty="0" smtClean="0">
                <a:latin typeface="Arial Narrow" pitchFamily="34" charset="0"/>
              </a:rPr>
              <a:t> PRO-MASTER  7125 Black Edition</a:t>
            </a:r>
          </a:p>
          <a:p>
            <a:pPr>
              <a:buFont typeface="Arial" pitchFamily="34" charset="0"/>
              <a:buChar char="•"/>
            </a:pPr>
            <a:endParaRPr lang="bs-Latn-BA" dirty="0"/>
          </a:p>
        </p:txBody>
      </p:sp>
      <p:grpSp>
        <p:nvGrpSpPr>
          <p:cNvPr id="19" name="Group 18"/>
          <p:cNvGrpSpPr/>
          <p:nvPr/>
        </p:nvGrpSpPr>
        <p:grpSpPr>
          <a:xfrm>
            <a:off x="928662" y="2786058"/>
            <a:ext cx="7261338" cy="3000396"/>
            <a:chOff x="928662" y="2621571"/>
            <a:chExt cx="7261338" cy="30003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2643182"/>
              <a:ext cx="3616472" cy="2978785"/>
            </a:xfrm>
            <a:prstGeom prst="rect">
              <a:avLst/>
            </a:prstGeom>
          </p:spPr>
        </p:pic>
        <p:pic>
          <p:nvPicPr>
            <p:cNvPr id="18" name="Picture 17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0" y="2621571"/>
              <a:ext cx="3618000" cy="2977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Usklađenost sa EU Direktivama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3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4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285720" y="1357298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Efekti investicije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pSp>
        <p:nvGrpSpPr>
          <p:cNvPr id="3" name="Group 39"/>
          <p:cNvGrpSpPr/>
          <p:nvPr/>
        </p:nvGrpSpPr>
        <p:grpSpPr>
          <a:xfrm>
            <a:off x="142876" y="1500174"/>
            <a:ext cx="8858280" cy="4500594"/>
            <a:chOff x="142876" y="1500174"/>
            <a:chExt cx="8858280" cy="4500594"/>
          </a:xfrm>
        </p:grpSpPr>
        <p:grpSp>
          <p:nvGrpSpPr>
            <p:cNvPr id="4" name="Group 28"/>
            <p:cNvGrpSpPr/>
            <p:nvPr/>
          </p:nvGrpSpPr>
          <p:grpSpPr>
            <a:xfrm>
              <a:off x="142876" y="1500174"/>
              <a:ext cx="8858280" cy="4500594"/>
              <a:chOff x="600047" y="2000240"/>
              <a:chExt cx="7929618" cy="3500462"/>
            </a:xfrm>
          </p:grpSpPr>
          <p:grpSp>
            <p:nvGrpSpPr>
              <p:cNvPr id="5" name="Group 26"/>
              <p:cNvGrpSpPr/>
              <p:nvPr/>
            </p:nvGrpSpPr>
            <p:grpSpPr>
              <a:xfrm>
                <a:off x="600047" y="2000240"/>
                <a:ext cx="7929618" cy="3500462"/>
                <a:chOff x="600047" y="2000240"/>
                <a:chExt cx="7929618" cy="3500462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600047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2600311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4600575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600839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2922124" y="2287238"/>
                <a:ext cx="1285200" cy="1213200"/>
              </a:xfrm>
              <a:prstGeom prst="ellipse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Oval 24"/>
              <p:cNvSpPr/>
              <p:nvPr/>
            </p:nvSpPr>
            <p:spPr>
              <a:xfrm>
                <a:off x="4922388" y="2287238"/>
                <a:ext cx="1285200" cy="1213200"/>
              </a:xfrm>
              <a:prstGeom prst="ellipse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1026" name="Picture 2" descr="Related image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22652" y="2287238"/>
                <a:ext cx="1285200" cy="121320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285720" y="3429000"/>
              <a:ext cx="178595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Proširenje kapaciteta proizvodnje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Velika brzina obrade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Značajno poboljšanje kvalitete rezanja elemenata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hr-HR" sz="1200" dirty="0" smtClean="0">
                  <a:solidFill>
                    <a:schemeClr val="bg1"/>
                  </a:solidFill>
                  <a:latin typeface="Arial Narrow" pitchFamily="34" charset="0"/>
                </a:rPr>
                <a:t>Mogućnost proširenja asortimana proizvoda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71736" y="3500438"/>
              <a:ext cx="17859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0" indent="-18097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Unapređenje upravljanja otpadom</a:t>
              </a:r>
            </a:p>
            <a:p>
              <a:pPr marL="180975" lvl="0" indent="-18097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Usklađenost za zakonskom regulativom u BiH oblasti zaštite okoliša/životne sredine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86314" y="3500438"/>
              <a:ext cx="17859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Rizik od povreda radnika sveden na minimum</a:t>
              </a:r>
            </a:p>
            <a:p>
              <a:pPr marL="85725" lvl="0" indent="-85725">
                <a:buFont typeface="Arial" pitchFamily="34" charset="0"/>
                <a:buChar char="•"/>
              </a:pP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00892" y="3429000"/>
              <a:ext cx="17859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Manji troškovi  proizvodnje električne energije (ECO design mašine)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37" name="Picture 36" descr="Untitled23.png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596" y="1857364"/>
              <a:ext cx="1436400" cy="15588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428892" y="41433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s-Latn-BA" b="1" dirty="0" smtClean="0"/>
              <a:t>TEM Mandeks d.o.o. </a:t>
            </a:r>
          </a:p>
          <a:p>
            <a:pPr algn="ctr"/>
            <a:r>
              <a:rPr lang="bs-Latn-BA" b="1" dirty="0" smtClean="0"/>
              <a:t>Široki Brijeg</a:t>
            </a:r>
            <a:endParaRPr lang="bs-Latn-BA" b="1" dirty="0"/>
          </a:p>
        </p:txBody>
      </p:sp>
      <p:sp>
        <p:nvSpPr>
          <p:cNvPr id="48134" name="AutoShape 6" descr="Image result for topling prnjav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12" name="Picture 11" descr="mande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24258" y="2854521"/>
            <a:ext cx="1947874" cy="1217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TEM Mandeks d.o.o.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1397000"/>
          <a:ext cx="814393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Picture 15" descr="download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3714752"/>
            <a:ext cx="148590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TEM Mandeks d.o.o.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1397000"/>
          <a:ext cx="814393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Picture 15" descr="download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3714752"/>
            <a:ext cx="1485900" cy="619125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4929190" y="5715016"/>
            <a:ext cx="2928958" cy="642942"/>
          </a:xfrm>
          <a:prstGeom prst="wedgeRectCallout">
            <a:avLst>
              <a:gd name="adj1" fmla="val -131684"/>
              <a:gd name="adj2" fmla="val -24578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>
                <a:solidFill>
                  <a:schemeClr val="tx1"/>
                </a:solidFill>
                <a:latin typeface="Arial Narrow" pitchFamily="34" charset="0"/>
              </a:rPr>
              <a:t>Ustanovljeno tokom revizije usklađenosti</a:t>
            </a:r>
            <a:endParaRPr lang="bs-Latn-BA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Uvod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85719" y="1883535"/>
          <a:ext cx="8572562" cy="4402981"/>
        </p:xfrm>
        <a:graphic>
          <a:graphicData uri="http://schemas.openxmlformats.org/drawingml/2006/table">
            <a:tbl>
              <a:tblPr/>
              <a:tblGrid>
                <a:gridCol w="2822305"/>
                <a:gridCol w="890459"/>
                <a:gridCol w="890459"/>
                <a:gridCol w="890459"/>
                <a:gridCol w="769720"/>
                <a:gridCol w="769720"/>
                <a:gridCol w="769720"/>
                <a:gridCol w="769720"/>
              </a:tblGrid>
              <a:tr h="56562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Sektor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Proizvodnja fasadnih materijala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Obrada drveta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Proizvodnja i obrada stakla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Trgovina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Proizvodnja hrane i pića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Obrada metala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Proizvodnja PVC stolarije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Akt  o procjeni rizika na radnom mjestu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Elaborat o zonama opasnosti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Evidencija zaduženja zaštitne opreme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54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Ispitivanje elektro i gromobranskih instalacija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Ispitivanje uslova u radnoj sredini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60,00%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50,00%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Monitoring emisija u buke u okruženju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Monitoring emisija u zrak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Monitornig kvaliteta otpadnih voda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Obuka zaposlenih iz oblasti zaštite na radu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54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Obuka zaposlenih iz oblasti zaštite od požara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50,00%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Okolišna/ekološka dozvola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Periodični ljekarski pregledi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 upravljanja otpadom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70,00%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Pravilnik o zaštiti na radu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Pravilnik o zaštiti od požara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Ugovori o odlaganju opasnog otpada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80,00%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50,00%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21368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Upotrebna dozvola za sredstva za rad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49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Vodna dozvola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25,00%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Investicija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2002723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s-Latn-BA" dirty="0" smtClean="0">
                <a:latin typeface="Arial Narrow" pitchFamily="34" charset="0"/>
              </a:rPr>
              <a:t>Alati za brizganje nadžbuknih razvodnih ormara</a:t>
            </a:r>
          </a:p>
          <a:p>
            <a:endParaRPr lang="bs-Latn-BA" dirty="0"/>
          </a:p>
        </p:txBody>
      </p:sp>
      <p:pic>
        <p:nvPicPr>
          <p:cNvPr id="16" name="Picture 15" descr="image008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720" y="2714620"/>
            <a:ext cx="3695700" cy="2682164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6" cstate="print"/>
          <a:srcRect l="20107" t="17914" r="24821" b="22461"/>
          <a:stretch>
            <a:fillRect/>
          </a:stretch>
        </p:blipFill>
        <p:spPr bwMode="auto">
          <a:xfrm>
            <a:off x="4429124" y="2500306"/>
            <a:ext cx="393858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Usklađenost sa EU Direktivama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3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4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285720" y="1357298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Efekti investicije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pSp>
        <p:nvGrpSpPr>
          <p:cNvPr id="3" name="Group 39"/>
          <p:cNvGrpSpPr/>
          <p:nvPr/>
        </p:nvGrpSpPr>
        <p:grpSpPr>
          <a:xfrm>
            <a:off x="142876" y="1500174"/>
            <a:ext cx="8858280" cy="4500594"/>
            <a:chOff x="142876" y="1500174"/>
            <a:chExt cx="8858280" cy="4500594"/>
          </a:xfrm>
        </p:grpSpPr>
        <p:grpSp>
          <p:nvGrpSpPr>
            <p:cNvPr id="4" name="Group 28"/>
            <p:cNvGrpSpPr/>
            <p:nvPr/>
          </p:nvGrpSpPr>
          <p:grpSpPr>
            <a:xfrm>
              <a:off x="142876" y="1500174"/>
              <a:ext cx="8858280" cy="4500594"/>
              <a:chOff x="600047" y="2000240"/>
              <a:chExt cx="7929618" cy="3500462"/>
            </a:xfrm>
          </p:grpSpPr>
          <p:grpSp>
            <p:nvGrpSpPr>
              <p:cNvPr id="5" name="Group 26"/>
              <p:cNvGrpSpPr/>
              <p:nvPr/>
            </p:nvGrpSpPr>
            <p:grpSpPr>
              <a:xfrm>
                <a:off x="600047" y="2000240"/>
                <a:ext cx="7929618" cy="3500462"/>
                <a:chOff x="600047" y="2000240"/>
                <a:chExt cx="7929618" cy="3500462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600047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2600311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4600575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600839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2922124" y="2287238"/>
                <a:ext cx="1285200" cy="1213200"/>
              </a:xfrm>
              <a:prstGeom prst="ellipse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Oval 24"/>
              <p:cNvSpPr/>
              <p:nvPr/>
            </p:nvSpPr>
            <p:spPr>
              <a:xfrm>
                <a:off x="4922388" y="2287238"/>
                <a:ext cx="1285200" cy="1213200"/>
              </a:xfrm>
              <a:prstGeom prst="ellipse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1026" name="Picture 2" descr="Related image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22652" y="2287238"/>
                <a:ext cx="1285200" cy="121320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285720" y="3429000"/>
              <a:ext cx="178595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Poboljšana preciznost u toku proizvodnog procesa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Poboljšan kvalitet finalnog proizvoda 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Usklađenost proizvoda sa EU regulativom 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Povećanje konkurentnosti</a:t>
              </a:r>
              <a:endParaRPr lang="hr-HR" sz="1200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71736" y="3500438"/>
              <a:ext cx="178595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0" indent="-18097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Značajno smanjenje otpada i potrošnje energije u toku tehnološkog procesa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Usklađenost za zakonskom regulativom u BiH u oblasti zaštite okoliša/životne sredine</a:t>
              </a:r>
            </a:p>
            <a:p>
              <a:pPr marL="180975" lvl="0" indent="-180975">
                <a:buFont typeface="Arial" pitchFamily="34" charset="0"/>
                <a:buChar char="•"/>
              </a:pP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86314" y="3500438"/>
              <a:ext cx="17859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Rizik od povreda radnika sveden na minimum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Usklađenost za zakonskom regulativom u BiH u oblasti zaštite na radu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00892" y="3429000"/>
              <a:ext cx="17859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Manji troškovi  u toku proizvodnog procesa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37" name="Picture 36" descr="Untitled23.png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596" y="1857364"/>
              <a:ext cx="1436400" cy="15588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428892" y="41433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s-Latn-BA" b="1" dirty="0" smtClean="0"/>
              <a:t>Nada transporti d.o.o. </a:t>
            </a:r>
          </a:p>
          <a:p>
            <a:pPr algn="ctr"/>
            <a:r>
              <a:rPr lang="bs-Latn-BA" b="1" dirty="0" smtClean="0"/>
              <a:t>Derventa</a:t>
            </a:r>
            <a:endParaRPr lang="bs-Latn-BA" b="1" dirty="0"/>
          </a:p>
        </p:txBody>
      </p:sp>
      <p:sp>
        <p:nvSpPr>
          <p:cNvPr id="48134" name="AutoShape 6" descr="Image result for topling prnjav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16" name="Picture 15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1375" y="2219330"/>
            <a:ext cx="2381250" cy="192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Nada transporti d.o.o.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1397000"/>
          <a:ext cx="814393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 descr="download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3571876"/>
            <a:ext cx="1381125" cy="91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Investicija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2002723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 algn="just">
              <a:spcBef>
                <a:spcPct val="20000"/>
              </a:spcBef>
              <a:defRPr/>
            </a:pPr>
            <a:r>
              <a:rPr lang="en-US" dirty="0" smtClean="0">
                <a:latin typeface="Arial Narrow" pitchFamily="34" charset="0"/>
              </a:rPr>
              <a:t>Novi </a:t>
            </a:r>
            <a:r>
              <a:rPr lang="en-US" dirty="0" err="1" smtClean="0">
                <a:latin typeface="Arial Narrow" pitchFamily="34" charset="0"/>
              </a:rPr>
              <a:t>kamion</a:t>
            </a:r>
            <a:r>
              <a:rPr lang="en-US" dirty="0" smtClean="0">
                <a:latin typeface="Arial Narrow" pitchFamily="34" charset="0"/>
              </a:rPr>
              <a:t> Volvo FH 500 KS Euro 6</a:t>
            </a:r>
          </a:p>
          <a:p>
            <a:endParaRPr lang="bs-Latn-BA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332838"/>
            <a:ext cx="2643206" cy="4123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Usklađenost sa EU Direktivama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3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4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285720" y="1357298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Efekti investicije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pSp>
        <p:nvGrpSpPr>
          <p:cNvPr id="3" name="Group 39"/>
          <p:cNvGrpSpPr/>
          <p:nvPr/>
        </p:nvGrpSpPr>
        <p:grpSpPr>
          <a:xfrm>
            <a:off x="142876" y="1500174"/>
            <a:ext cx="8858280" cy="4500594"/>
            <a:chOff x="142876" y="1500174"/>
            <a:chExt cx="8858280" cy="4500594"/>
          </a:xfrm>
        </p:grpSpPr>
        <p:grpSp>
          <p:nvGrpSpPr>
            <p:cNvPr id="4" name="Group 28"/>
            <p:cNvGrpSpPr/>
            <p:nvPr/>
          </p:nvGrpSpPr>
          <p:grpSpPr>
            <a:xfrm>
              <a:off x="142876" y="1500174"/>
              <a:ext cx="8858280" cy="4500594"/>
              <a:chOff x="600047" y="2000240"/>
              <a:chExt cx="7929618" cy="3500462"/>
            </a:xfrm>
          </p:grpSpPr>
          <p:grpSp>
            <p:nvGrpSpPr>
              <p:cNvPr id="5" name="Group 26"/>
              <p:cNvGrpSpPr/>
              <p:nvPr/>
            </p:nvGrpSpPr>
            <p:grpSpPr>
              <a:xfrm>
                <a:off x="600047" y="2000240"/>
                <a:ext cx="7929618" cy="3500462"/>
                <a:chOff x="600047" y="2000240"/>
                <a:chExt cx="7929618" cy="3500462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600047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2600311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4600575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600839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2922124" y="2287238"/>
                <a:ext cx="1285200" cy="1213200"/>
              </a:xfrm>
              <a:prstGeom prst="ellipse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Oval 24"/>
              <p:cNvSpPr/>
              <p:nvPr/>
            </p:nvSpPr>
            <p:spPr>
              <a:xfrm>
                <a:off x="4922388" y="2287238"/>
                <a:ext cx="1285200" cy="1213200"/>
              </a:xfrm>
              <a:prstGeom prst="ellipse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1026" name="Picture 2" descr="Related image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22652" y="2287238"/>
                <a:ext cx="1285200" cy="121320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285720" y="3429000"/>
              <a:ext cx="17859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Povećana konkurentnost na domaćem i EU tržištu</a:t>
              </a:r>
              <a:endParaRPr lang="hr-HR" sz="1200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71736" y="3500438"/>
              <a:ext cx="17859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0" indent="-18097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Značajno smanjenje emisija ispušnih gasova</a:t>
              </a:r>
            </a:p>
            <a:p>
              <a:pPr marL="180975" lvl="0" indent="-180975">
                <a:buFont typeface="Arial" pitchFamily="34" charset="0"/>
                <a:buChar char="•"/>
              </a:pP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86314" y="3500438"/>
              <a:ext cx="178595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Rizik od akcidentnih situacija sveden na minimum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Sigurnost vozača povećana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00892" y="3429000"/>
              <a:ext cx="178595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Smanjeni troškovi cestarina u državama članicama EU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Smanjeni troškovi održavanja vozila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37" name="Picture 36" descr="Untitled23.png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596" y="1857364"/>
              <a:ext cx="1436400" cy="15588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428892" y="41433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s-Latn-BA" b="1" dirty="0" smtClean="0"/>
              <a:t>Rajz d.o.o. </a:t>
            </a:r>
          </a:p>
          <a:p>
            <a:pPr algn="ctr"/>
            <a:r>
              <a:rPr lang="bs-Latn-BA" b="1" dirty="0" smtClean="0"/>
              <a:t>Sarajevo</a:t>
            </a:r>
            <a:endParaRPr lang="bs-Latn-BA" b="1" dirty="0"/>
          </a:p>
        </p:txBody>
      </p:sp>
      <p:sp>
        <p:nvSpPr>
          <p:cNvPr id="48134" name="AutoShape 6" descr="Image result for topling prnjav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12" name="Picture 11" descr="Untitled5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2471" y="2909815"/>
            <a:ext cx="3639058" cy="1038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Rajz d.o.o.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1397000"/>
          <a:ext cx="814393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 descr="slika-1517129-57ef801158616-defaul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3643314"/>
            <a:ext cx="1403681" cy="800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Uvod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85719" y="1605046"/>
          <a:ext cx="8572562" cy="4752909"/>
        </p:xfrm>
        <a:graphic>
          <a:graphicData uri="http://schemas.openxmlformats.org/drawingml/2006/table">
            <a:tbl>
              <a:tblPr/>
              <a:tblGrid>
                <a:gridCol w="2822305"/>
                <a:gridCol w="890459"/>
                <a:gridCol w="890459"/>
                <a:gridCol w="890459"/>
                <a:gridCol w="769720"/>
                <a:gridCol w="769720"/>
                <a:gridCol w="769720"/>
                <a:gridCol w="769720"/>
              </a:tblGrid>
              <a:tr h="747852"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Proizvodnja stočne hrane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Stočarstvo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Upravljanje otpadom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Proizvodnja PET ambalaže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Proizvodnja elektro opreme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Građevina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Akt  o procjeni rizika na radnom mjestu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Dozvola za upravljanje medicinskim otpadom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Elaborat o zonama opasnosti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Evidencija zaduženja zaštitne opreme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Ispitivanje elektro i gromobranskih instalacija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Ispitivanje uslova u radnoj sredini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66,67%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Monitoring emisija u buke u okruženju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Monitoring emisija u zrak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vi-VN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Monitoring emisija zagađujućih čestica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Monitoring zatamnjenosti gasova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Monitornig kvaliteta otpadnih voda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Obuka zaposlenih iz oblasti zaštite na radu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66,67%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67F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Obuka zaposlenih iz oblasti zaštite od požara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66,67%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67F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Okolišna/ekološka dozvola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Periodični ljekarski pregledi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 upravljanja otpadom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66,67%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67F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Pravilnik o zaštiti na radu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Pravilnik o zaštiti od požara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Ugovori o odlaganju opasnog otpada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66,67%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67F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Upotrebna dozvola za sredstva za rad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Vodna dozvola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Rajz d.o.o.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1397000"/>
          <a:ext cx="814393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 descr="slika-1517129-57ef801158616-defaul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3643314"/>
            <a:ext cx="1403681" cy="800098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4357686" y="5786454"/>
            <a:ext cx="2928958" cy="642942"/>
          </a:xfrm>
          <a:prstGeom prst="wedgeRectCallout">
            <a:avLst>
              <a:gd name="adj1" fmla="val -154123"/>
              <a:gd name="adj2" fmla="val -31986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>
                <a:solidFill>
                  <a:schemeClr val="tx1"/>
                </a:solidFill>
                <a:latin typeface="Arial Narrow" pitchFamily="34" charset="0"/>
              </a:rPr>
              <a:t>Ustanovljeno tokom revizije usklađenosti</a:t>
            </a:r>
            <a:endParaRPr lang="bs-Latn-BA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Investicija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2002723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hr-HR" dirty="0" smtClean="0">
                <a:latin typeface="Arial Narrow" pitchFamily="34" charset="0"/>
              </a:rPr>
              <a:t>Robotna paletizacija ventil vreća 20-30kg</a:t>
            </a:r>
            <a:endParaRPr lang="bs-Latn-BA" dirty="0" smtClean="0">
              <a:latin typeface="Arial Narrow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hr-HR" dirty="0" smtClean="0">
                <a:latin typeface="Arial Narrow" pitchFamily="34" charset="0"/>
              </a:rPr>
              <a:t>Viljuškar električni</a:t>
            </a:r>
            <a:endParaRPr lang="bs-Latn-BA" dirty="0" smtClean="0">
              <a:latin typeface="Arial Narrow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hr-HR" dirty="0" smtClean="0">
                <a:latin typeface="Arial Narrow" pitchFamily="34" charset="0"/>
              </a:rPr>
              <a:t>Rashladni sušač zraka, 1,2m3-min</a:t>
            </a:r>
            <a:endParaRPr lang="bs-Latn-BA" dirty="0" smtClean="0">
              <a:latin typeface="Arial Narrow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hr-HR" dirty="0" smtClean="0">
                <a:latin typeface="Arial Narrow" pitchFamily="34" charset="0"/>
              </a:rPr>
              <a:t>Filter vreće</a:t>
            </a:r>
            <a:endParaRPr lang="bs-Latn-BA" dirty="0">
              <a:latin typeface="Arial Narrow" pitchFamily="34" charset="0"/>
            </a:endParaRPr>
          </a:p>
        </p:txBody>
      </p:sp>
      <p:pic>
        <p:nvPicPr>
          <p:cNvPr id="17" name="Picture 16" descr="Robotna paletizacija ventil vreća 20-30 k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00438"/>
            <a:ext cx="2143140" cy="262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LINDE L14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38670" y="3571876"/>
            <a:ext cx="2142000" cy="26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LINDE T16"/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18649" y="3519244"/>
            <a:ext cx="2142000" cy="26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http://www.pneuplus.hu/hutveszarito_files/adq141_462.jpg"/>
          <p:cNvPicPr preferRelativeResize="0"/>
          <p:nvPr/>
        </p:nvPicPr>
        <p:blipFill>
          <a:blip r:embed="rId8" r:link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3170" t="7298" r="10339" b="8003"/>
          <a:stretch>
            <a:fillRect/>
          </a:stretch>
        </p:blipFill>
        <p:spPr bwMode="auto">
          <a:xfrm>
            <a:off x="2500297" y="3500438"/>
            <a:ext cx="2142000" cy="26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Usklađenost sa EU Direktivama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3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4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285720" y="1357298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Efekti investicije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pSp>
        <p:nvGrpSpPr>
          <p:cNvPr id="3" name="Group 39"/>
          <p:cNvGrpSpPr/>
          <p:nvPr/>
        </p:nvGrpSpPr>
        <p:grpSpPr>
          <a:xfrm>
            <a:off x="142876" y="1500174"/>
            <a:ext cx="8858280" cy="4500594"/>
            <a:chOff x="142876" y="1500174"/>
            <a:chExt cx="8858280" cy="4500594"/>
          </a:xfrm>
        </p:grpSpPr>
        <p:grpSp>
          <p:nvGrpSpPr>
            <p:cNvPr id="4" name="Group 28"/>
            <p:cNvGrpSpPr/>
            <p:nvPr/>
          </p:nvGrpSpPr>
          <p:grpSpPr>
            <a:xfrm>
              <a:off x="142876" y="1500174"/>
              <a:ext cx="8858280" cy="4500594"/>
              <a:chOff x="600047" y="2000240"/>
              <a:chExt cx="7929618" cy="3500462"/>
            </a:xfrm>
          </p:grpSpPr>
          <p:grpSp>
            <p:nvGrpSpPr>
              <p:cNvPr id="5" name="Group 26"/>
              <p:cNvGrpSpPr/>
              <p:nvPr/>
            </p:nvGrpSpPr>
            <p:grpSpPr>
              <a:xfrm>
                <a:off x="600047" y="2000240"/>
                <a:ext cx="7929618" cy="3500462"/>
                <a:chOff x="600047" y="2000240"/>
                <a:chExt cx="7929618" cy="3500462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600047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2600311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4600575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600839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2922124" y="2287238"/>
                <a:ext cx="1285200" cy="1213200"/>
              </a:xfrm>
              <a:prstGeom prst="ellipse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Oval 24"/>
              <p:cNvSpPr/>
              <p:nvPr/>
            </p:nvSpPr>
            <p:spPr>
              <a:xfrm>
                <a:off x="4922388" y="2287238"/>
                <a:ext cx="1285200" cy="1213200"/>
              </a:xfrm>
              <a:prstGeom prst="ellipse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1026" name="Picture 2" descr="Related image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22652" y="2287238"/>
                <a:ext cx="1285200" cy="121320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285720" y="3429000"/>
              <a:ext cx="178595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hr-HR" sz="1200" dirty="0" smtClean="0">
                  <a:solidFill>
                    <a:schemeClr val="bg1"/>
                  </a:solidFill>
                  <a:latin typeface="Arial Narrow" pitchFamily="34" charset="0"/>
                </a:rPr>
                <a:t>Vreće koje prolaze kroz transportnu liniju izlaze čistije kao gotov proizvod</a:t>
              </a:r>
              <a:endParaRPr lang="bs-Latn-BA" sz="1200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marL="85725" indent="-85725">
                <a:buFont typeface="Arial" pitchFamily="34" charset="0"/>
                <a:buChar char="•"/>
              </a:pPr>
              <a:r>
                <a:rPr lang="hr-HR" sz="1200" dirty="0" smtClean="0">
                  <a:solidFill>
                    <a:schemeClr val="bg1"/>
                  </a:solidFill>
                  <a:latin typeface="Arial Narrow" pitchFamily="34" charset="0"/>
                </a:rPr>
                <a:t>Slaganje vreća na paletu je pravilnije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71736" y="3500438"/>
              <a:ext cx="178595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Smanjena proizvodnja prašine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Usklađenost za zakonskom regulativom u BiH u oblasti zaštite okoliša/životne sredine</a:t>
              </a:r>
            </a:p>
            <a:p>
              <a:pPr marL="180975" lvl="0" indent="-180975">
                <a:buFont typeface="Arial" pitchFamily="34" charset="0"/>
                <a:buChar char="•"/>
              </a:pP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86314" y="3500438"/>
              <a:ext cx="1785950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buFont typeface="Arial" pitchFamily="34" charset="0"/>
                <a:buChar char="•"/>
              </a:pPr>
              <a:r>
                <a:rPr lang="hr-HR" sz="1200" dirty="0" smtClean="0">
                  <a:solidFill>
                    <a:schemeClr val="bg1"/>
                  </a:solidFill>
                  <a:latin typeface="Arial Narrow" pitchFamily="34" charset="0"/>
                </a:rPr>
                <a:t>Eliminiše se mogućnost povrede na radu pri ručnoj manipulaciji sa vrećama</a:t>
              </a:r>
              <a:endParaRPr lang="bs-Latn-BA" sz="1200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marL="180975" indent="-180975">
                <a:buFont typeface="Arial" pitchFamily="34" charset="0"/>
                <a:buChar char="•"/>
              </a:pPr>
              <a:r>
                <a:rPr lang="hr-HR" sz="1200" dirty="0" smtClean="0">
                  <a:solidFill>
                    <a:schemeClr val="bg1"/>
                  </a:solidFill>
                  <a:latin typeface="Arial Narrow" pitchFamily="34" charset="0"/>
                </a:rPr>
                <a:t>Neutralizira se umor i moguća oboljenja kičme pri ručnoj manipulaciji vreća do 30kg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Usklađenost za zakonskom regulativom u BiH u oblasti zaštite na radu</a:t>
              </a:r>
            </a:p>
            <a:p>
              <a:pPr marL="180975" indent="-180975">
                <a:buFont typeface="Arial" pitchFamily="34" charset="0"/>
                <a:buChar char="•"/>
              </a:pP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00892" y="3429000"/>
              <a:ext cx="17859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Smanjeni troškovi proizvodnje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37" name="Picture 36" descr="Untitled23.png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596" y="1857364"/>
              <a:ext cx="1436400" cy="15588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428892" y="41433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s-Latn-BA" b="1" dirty="0" smtClean="0"/>
              <a:t>Maxcomerc d.o.o. </a:t>
            </a:r>
          </a:p>
          <a:p>
            <a:pPr algn="ctr"/>
            <a:r>
              <a:rPr lang="bs-Latn-BA" b="1" dirty="0" smtClean="0"/>
              <a:t>Čelinac</a:t>
            </a:r>
            <a:endParaRPr lang="bs-Latn-BA" b="1" dirty="0"/>
          </a:p>
        </p:txBody>
      </p:sp>
      <p:sp>
        <p:nvSpPr>
          <p:cNvPr id="48134" name="AutoShape 6" descr="Image result for topling prnjav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16" name="Picture 15" descr="logo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3090862"/>
            <a:ext cx="4267200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Maxcomerc d.o.o.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1397000"/>
          <a:ext cx="814393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Picture 15" descr="download (3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01638" y="3643314"/>
            <a:ext cx="1094589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Investicija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2002723"/>
            <a:ext cx="8429684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 Narrow" pitchFamily="34" charset="0"/>
              </a:rPr>
              <a:t>Mašine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za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preradu</a:t>
            </a:r>
            <a:r>
              <a:rPr lang="en-US" dirty="0" smtClean="0">
                <a:latin typeface="Arial Narrow" pitchFamily="34" charset="0"/>
              </a:rPr>
              <a:t> PVC </a:t>
            </a:r>
            <a:r>
              <a:rPr lang="en-US" dirty="0" err="1" smtClean="0">
                <a:latin typeface="Arial Narrow" pitchFamily="34" charset="0"/>
              </a:rPr>
              <a:t>profila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proizvođač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Elumatec</a:t>
            </a:r>
            <a:r>
              <a:rPr lang="en-US" dirty="0" smtClean="0">
                <a:latin typeface="Arial Narrow" pitchFamily="34" charset="0"/>
              </a:rPr>
              <a:t> </a:t>
            </a:r>
          </a:p>
          <a:p>
            <a:pPr marL="85725" lvl="1" indent="-8572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 Narrow" pitchFamily="34" charset="0"/>
              </a:rPr>
              <a:t>Mašine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za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preradu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aluminijskih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profila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proizvođač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Elumatec</a:t>
            </a:r>
            <a:r>
              <a:rPr lang="en-US" dirty="0" smtClean="0">
                <a:latin typeface="Arial Narrow" pitchFamily="34" charset="0"/>
              </a:rPr>
              <a:t> </a:t>
            </a:r>
          </a:p>
          <a:p>
            <a:pPr marL="85725" lvl="1" indent="-8572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 Narrow" pitchFamily="34" charset="0"/>
              </a:rPr>
              <a:t>Mašina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za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zavarivanje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proizvođač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Elios</a:t>
            </a:r>
            <a:r>
              <a:rPr lang="en-US" dirty="0" smtClean="0">
                <a:latin typeface="Arial Narrow" pitchFamily="34" charset="0"/>
              </a:rPr>
              <a:t> </a:t>
            </a:r>
          </a:p>
          <a:p>
            <a:pPr marL="85725" lvl="1" indent="-8572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 Narrow" pitchFamily="34" charset="0"/>
              </a:rPr>
              <a:t>Novo </a:t>
            </a:r>
            <a:r>
              <a:rPr lang="en-US" dirty="0" err="1" smtClean="0">
                <a:latin typeface="Arial Narrow" pitchFamily="34" charset="0"/>
              </a:rPr>
              <a:t>skladište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uključujući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građevinske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mašinske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elektro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radove</a:t>
            </a:r>
            <a:endParaRPr lang="hr-HR" dirty="0" smtClean="0">
              <a:latin typeface="Arial Narrow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00034" y="3389082"/>
            <a:ext cx="8191718" cy="2826000"/>
            <a:chOff x="214282" y="3389082"/>
            <a:chExt cx="8191718" cy="2826000"/>
          </a:xfrm>
        </p:grpSpPr>
        <p:pic>
          <p:nvPicPr>
            <p:cNvPr id="16" name="Picture 15" descr="IMG_20160328_170954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3389971"/>
              <a:ext cx="3833005" cy="28251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20160328_164221"/>
            <p:cNvPicPr preferRelativeResize="0"/>
            <p:nvPr/>
          </p:nvPicPr>
          <p:blipFill>
            <a:blip r:embed="rId6" cstate="print">
              <a:extLst>
                <a:ext uri="{28A0092B-C50C-407E-A947-70E740481C1C}">
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389082"/>
              <a:ext cx="3834000" cy="282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Usklađenost sa EU Direktivama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3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4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285720" y="1357298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Efekti investicije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pSp>
        <p:nvGrpSpPr>
          <p:cNvPr id="3" name="Group 39"/>
          <p:cNvGrpSpPr/>
          <p:nvPr/>
        </p:nvGrpSpPr>
        <p:grpSpPr>
          <a:xfrm>
            <a:off x="142876" y="1500174"/>
            <a:ext cx="8858280" cy="4500594"/>
            <a:chOff x="142876" y="1500174"/>
            <a:chExt cx="8858280" cy="4500594"/>
          </a:xfrm>
        </p:grpSpPr>
        <p:grpSp>
          <p:nvGrpSpPr>
            <p:cNvPr id="4" name="Group 28"/>
            <p:cNvGrpSpPr/>
            <p:nvPr/>
          </p:nvGrpSpPr>
          <p:grpSpPr>
            <a:xfrm>
              <a:off x="142876" y="1500174"/>
              <a:ext cx="8858280" cy="4500594"/>
              <a:chOff x="600047" y="2000240"/>
              <a:chExt cx="7929618" cy="3500462"/>
            </a:xfrm>
          </p:grpSpPr>
          <p:grpSp>
            <p:nvGrpSpPr>
              <p:cNvPr id="5" name="Group 26"/>
              <p:cNvGrpSpPr/>
              <p:nvPr/>
            </p:nvGrpSpPr>
            <p:grpSpPr>
              <a:xfrm>
                <a:off x="600047" y="2000240"/>
                <a:ext cx="7929618" cy="3500462"/>
                <a:chOff x="600047" y="2000240"/>
                <a:chExt cx="7929618" cy="3500462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600047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2600311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4600575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600839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2922124" y="2287238"/>
                <a:ext cx="1285200" cy="1213200"/>
              </a:xfrm>
              <a:prstGeom prst="ellipse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Oval 24"/>
              <p:cNvSpPr/>
              <p:nvPr/>
            </p:nvSpPr>
            <p:spPr>
              <a:xfrm>
                <a:off x="4922388" y="2287238"/>
                <a:ext cx="1285200" cy="1213200"/>
              </a:xfrm>
              <a:prstGeom prst="ellipse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1026" name="Picture 2" descr="Related image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22652" y="2287238"/>
                <a:ext cx="1285200" cy="121320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285720" y="3429000"/>
              <a:ext cx="17859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hr-HR" sz="1200" dirty="0" smtClean="0">
                  <a:solidFill>
                    <a:schemeClr val="bg1"/>
                  </a:solidFill>
                  <a:latin typeface="Arial Narrow" pitchFamily="34" charset="0"/>
                </a:rPr>
                <a:t>Poboljšan kvalitet finalnog proizvoda</a:t>
              </a:r>
            </a:p>
            <a:p>
              <a:pPr marL="85725" indent="-85725">
                <a:buFont typeface="Arial" pitchFamily="34" charset="0"/>
                <a:buChar char="•"/>
              </a:pPr>
              <a:r>
                <a:rPr lang="hr-HR" sz="1200" dirty="0" smtClean="0">
                  <a:solidFill>
                    <a:schemeClr val="bg1"/>
                  </a:solidFill>
                  <a:latin typeface="Arial Narrow" pitchFamily="34" charset="0"/>
                </a:rPr>
                <a:t>Proširenje proizvodnih kapaciteta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71736" y="3500438"/>
              <a:ext cx="178595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Značajno smanjenje potrošnje električne energije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Značajno smanjenje otpada tokom tehnološkog procesa</a:t>
              </a:r>
            </a:p>
            <a:p>
              <a:pPr marL="180975" lvl="0" indent="-180975">
                <a:buFont typeface="Arial" pitchFamily="34" charset="0"/>
                <a:buChar char="•"/>
              </a:pP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86314" y="3500438"/>
              <a:ext cx="178595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Automatizovan proces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Rizik od povrede na radu sveden na minimum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Usklađenost za zakonskom regulativom u BiH u oblasti zaštite na radu</a:t>
              </a:r>
            </a:p>
            <a:p>
              <a:pPr marL="180975" indent="-180975">
                <a:buFont typeface="Arial" pitchFamily="34" charset="0"/>
                <a:buChar char="•"/>
              </a:pPr>
              <a:endParaRPr lang="bs-Latn-BA" sz="1200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marL="180975" indent="-180975"/>
              <a:endParaRPr lang="bs-Latn-BA" sz="1200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marL="180975" indent="-180975">
                <a:buFont typeface="Arial" pitchFamily="34" charset="0"/>
                <a:buChar char="•"/>
              </a:pP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00892" y="3429000"/>
              <a:ext cx="17859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Smanjeni troškovi električne energije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37" name="Picture 36" descr="Untitled23.png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596" y="1857364"/>
              <a:ext cx="1436400" cy="15588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72" y="3357562"/>
            <a:ext cx="8115328" cy="428628"/>
          </a:xfrm>
        </p:spPr>
        <p:txBody>
          <a:bodyPr>
            <a:noAutofit/>
          </a:bodyPr>
          <a:lstStyle/>
          <a:p>
            <a:pPr lvl="0"/>
            <a:r>
              <a:rPr lang="bs-Latn-BA" b="1" spc="300" dirty="0" smtClean="0">
                <a:latin typeface="Arial Narrow" pitchFamily="34" charset="0"/>
                <a:cs typeface="Arial" pitchFamily="34" charset="0"/>
              </a:rPr>
              <a:t>Hvala na pažnji !</a:t>
            </a:r>
            <a:r>
              <a:rPr lang="pl-PL" b="1" spc="3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pl-PL" b="1" spc="300" dirty="0" smtClean="0">
                <a:latin typeface="Arial Narrow" pitchFamily="34" charset="0"/>
                <a:cs typeface="Arial" pitchFamily="34" charset="0"/>
              </a:rPr>
            </a:br>
            <a:endParaRPr lang="bs-Latn-BA" b="1" spc="3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" name="Picture Placeholder 9" descr="bihacka_pivovara.jpg"/>
          <p:cNvPicPr>
            <a:picLocks noChangeAspect="1"/>
          </p:cNvPicPr>
          <p:nvPr/>
        </p:nvPicPr>
        <p:blipFill>
          <a:blip r:embed="rId5" cstate="print"/>
          <a:srcRect l="27778" r="27778"/>
          <a:stretch>
            <a:fillRect/>
          </a:stretch>
        </p:blipFill>
        <p:spPr>
          <a:xfrm>
            <a:off x="3500430" y="2428868"/>
            <a:ext cx="2278060" cy="17085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28892" y="41433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s-Latn-BA" b="1" dirty="0" smtClean="0"/>
              <a:t>Bihaćka pivovara d.d. </a:t>
            </a:r>
          </a:p>
          <a:p>
            <a:pPr algn="ctr"/>
            <a:r>
              <a:rPr lang="bs-Latn-BA" b="1" dirty="0" smtClean="0"/>
              <a:t>Bihać</a:t>
            </a:r>
            <a:endParaRPr lang="bs-Latn-B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Bihaćka pivovara d.d.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1397000"/>
          <a:ext cx="814393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4" name="Picture 23" descr="Untitled1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0760" y="3429000"/>
            <a:ext cx="2248214" cy="809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Investicija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1714488"/>
            <a:ext cx="8215370" cy="149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s-Latn-BA" dirty="0" smtClean="0">
                <a:latin typeface="Arial Narrow" pitchFamily="34" charset="0"/>
              </a:rPr>
              <a:t>Oprema za depaletizaciju, ispiranje, transport, obilježavanje, kontrolu napunjenosti i pasterizaciju limenki</a:t>
            </a:r>
          </a:p>
          <a:p>
            <a:pPr marL="180975" lvl="1" indent="-180975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s-Latn-BA" dirty="0" smtClean="0">
                <a:latin typeface="Arial Narrow" pitchFamily="34" charset="0"/>
              </a:rPr>
              <a:t>Oprema za punjenje i zatvaranje limenki</a:t>
            </a:r>
          </a:p>
          <a:p>
            <a:pPr marL="180975" lvl="1" indent="-180975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s-Latn-BA" dirty="0" smtClean="0">
                <a:latin typeface="Arial Narrow" pitchFamily="34" charset="0"/>
              </a:rPr>
              <a:t>Oprema za zbirno pakovanje limenki u pakete 3x2, 3x4 i 6x4 kom</a:t>
            </a:r>
          </a:p>
          <a:p>
            <a:endParaRPr lang="bs-Latn-BA" dirty="0"/>
          </a:p>
        </p:txBody>
      </p:sp>
      <p:grpSp>
        <p:nvGrpSpPr>
          <p:cNvPr id="3" name="Group 16"/>
          <p:cNvGrpSpPr/>
          <p:nvPr/>
        </p:nvGrpSpPr>
        <p:grpSpPr>
          <a:xfrm>
            <a:off x="571472" y="3143248"/>
            <a:ext cx="7967288" cy="3277124"/>
            <a:chOff x="214282" y="3000372"/>
            <a:chExt cx="7967288" cy="3420000"/>
          </a:xfrm>
        </p:grpSpPr>
        <p:pic>
          <p:nvPicPr>
            <p:cNvPr id="23" name="Picture 22" descr="Bihacka pivovara_ verification report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282" y="3000372"/>
              <a:ext cx="2537277" cy="3420000"/>
            </a:xfrm>
            <a:prstGeom prst="rect">
              <a:avLst/>
            </a:prstGeom>
          </p:spPr>
        </p:pic>
        <p:pic>
          <p:nvPicPr>
            <p:cNvPr id="24" name="Picture 23" descr="Bihacka pivovara_ verification report1.bmp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8926" y="3000372"/>
              <a:ext cx="2538000" cy="3420000"/>
            </a:xfrm>
            <a:prstGeom prst="rect">
              <a:avLst/>
            </a:prstGeom>
          </p:spPr>
        </p:pic>
        <p:pic>
          <p:nvPicPr>
            <p:cNvPr id="25" name="Picture 24" descr="Bihacka pivovara_ verification report2.bmp"/>
            <p:cNvPicPr preferRelativeResize="0"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3570" y="3000372"/>
              <a:ext cx="2538000" cy="342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Usklađenost sa EU Direktivama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3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4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Rounded Rectangle 4"/>
          <p:cNvSpPr/>
          <p:nvPr/>
        </p:nvSpPr>
        <p:spPr>
          <a:xfrm>
            <a:off x="3727860" y="2943221"/>
            <a:ext cx="1688280" cy="1943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896" tIns="56896" rIns="56896" bIns="56896" numCol="1" spcCol="1270" anchor="t" anchorCtr="1">
            <a:noAutofit/>
          </a:bodyPr>
          <a:lstStyle/>
          <a:p>
            <a:pPr lvl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s-Latn-BA" sz="800" kern="1200" dirty="0" smtClean="0">
              <a:latin typeface="Arial Narrow" pitchFamily="34" charset="0"/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642910" y="1214422"/>
          <a:ext cx="8001056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928670"/>
            <a:ext cx="8115328" cy="631844"/>
          </a:xfrm>
        </p:spPr>
        <p:txBody>
          <a:bodyPr>
            <a:normAutofit/>
          </a:bodyPr>
          <a:lstStyle/>
          <a:p>
            <a:pPr algn="l"/>
            <a:r>
              <a:rPr lang="bs-Latn-BA" sz="2600" b="1" spc="600" dirty="0" smtClean="0">
                <a:latin typeface="Arial Narrow" pitchFamily="34" charset="0"/>
                <a:cs typeface="Arial" pitchFamily="34" charset="0"/>
              </a:rPr>
              <a:t>Efekti investicije</a:t>
            </a:r>
            <a:endParaRPr lang="bs-Latn-BA" sz="2600" b="1" spc="6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92867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357158" y="71414"/>
            <a:ext cx="8401097" cy="785819"/>
            <a:chOff x="357158" y="500042"/>
            <a:chExt cx="8401097" cy="785819"/>
          </a:xfrm>
        </p:grpSpPr>
        <p:pic>
          <p:nvPicPr>
            <p:cNvPr id="13" name="Picture 12" descr="Picture1.jpg"/>
            <p:cNvPicPr>
              <a:picLocks noChangeAspect="1"/>
            </p:cNvPicPr>
            <p:nvPr/>
          </p:nvPicPr>
          <p:blipFill>
            <a:blip r:embed="rId2" cstate="print"/>
            <a:srcRect l="4054" t="4814" r="62500" b="80744"/>
            <a:stretch>
              <a:fillRect/>
            </a:stretch>
          </p:blipFill>
          <p:spPr>
            <a:xfrm>
              <a:off x="357158" y="571480"/>
              <a:ext cx="2571768" cy="642942"/>
            </a:xfrm>
            <a:prstGeom prst="rect">
              <a:avLst/>
            </a:prstGeom>
          </p:spPr>
        </p:pic>
        <p:pic>
          <p:nvPicPr>
            <p:cNvPr id="14" name="Picture 2" descr="Image result for ebrd logo"/>
            <p:cNvPicPr>
              <a:picLocks noChangeAspect="1" noChangeArrowheads="1"/>
            </p:cNvPicPr>
            <p:nvPr/>
          </p:nvPicPr>
          <p:blipFill>
            <a:blip r:embed="rId3" cstate="print"/>
            <a:srcRect t="27273" b="36364"/>
            <a:stretch>
              <a:fillRect/>
            </a:stretch>
          </p:blipFill>
          <p:spPr bwMode="auto">
            <a:xfrm>
              <a:off x="3571868" y="500042"/>
              <a:ext cx="2857520" cy="714380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eu official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0958" y="500042"/>
              <a:ext cx="1257297" cy="785819"/>
            </a:xfrm>
            <a:prstGeom prst="rect">
              <a:avLst/>
            </a:prstGeom>
            <a:noFill/>
          </p:spPr>
        </p:pic>
      </p:grpSp>
      <p:sp>
        <p:nvSpPr>
          <p:cNvPr id="16386" name="AutoShape 2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Image result for zaštita na 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pSp>
        <p:nvGrpSpPr>
          <p:cNvPr id="40" name="Group 39"/>
          <p:cNvGrpSpPr/>
          <p:nvPr/>
        </p:nvGrpSpPr>
        <p:grpSpPr>
          <a:xfrm>
            <a:off x="142876" y="1500174"/>
            <a:ext cx="8858280" cy="4500594"/>
            <a:chOff x="142876" y="1500174"/>
            <a:chExt cx="8858280" cy="4500594"/>
          </a:xfrm>
        </p:grpSpPr>
        <p:grpSp>
          <p:nvGrpSpPr>
            <p:cNvPr id="29" name="Group 28"/>
            <p:cNvGrpSpPr/>
            <p:nvPr/>
          </p:nvGrpSpPr>
          <p:grpSpPr>
            <a:xfrm>
              <a:off x="142876" y="1500174"/>
              <a:ext cx="8858280" cy="4500594"/>
              <a:chOff x="600047" y="2000240"/>
              <a:chExt cx="7929618" cy="350046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600047" y="2000240"/>
                <a:ext cx="7929618" cy="3500462"/>
                <a:chOff x="600047" y="2000240"/>
                <a:chExt cx="7929618" cy="3500462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600047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2600311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4600575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600839" y="2000240"/>
                  <a:ext cx="1928826" cy="350046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s-Latn-BA"/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2922124" y="2287238"/>
                <a:ext cx="1285200" cy="1213200"/>
              </a:xfrm>
              <a:prstGeom prst="ellipse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Oval 24"/>
              <p:cNvSpPr/>
              <p:nvPr/>
            </p:nvSpPr>
            <p:spPr>
              <a:xfrm>
                <a:off x="4922388" y="2287238"/>
                <a:ext cx="1285200" cy="1213200"/>
              </a:xfrm>
              <a:prstGeom prst="ellipse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1026" name="Picture 2" descr="Related image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22652" y="2287238"/>
                <a:ext cx="1285200" cy="121320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285720" y="3429000"/>
              <a:ext cx="1785950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hr-HR" sz="1200" dirty="0" smtClean="0">
                  <a:solidFill>
                    <a:schemeClr val="bg1"/>
                  </a:solidFill>
                  <a:latin typeface="Arial Narrow" pitchFamily="34" charset="0"/>
                </a:rPr>
                <a:t>Rizik od kontaminacije proizvoda sveden na minimum</a:t>
              </a:r>
              <a:endParaRPr lang="bs-Latn-BA" sz="1200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Prosipanje u procesu pakovanja proizvoda svedeno na minimum</a:t>
              </a:r>
              <a:endParaRPr lang="hr-HR" sz="1200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Poboljšana kvaliteta i sigurnost pakiranja proizvoda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Unapređenje proizvodnog procesa</a:t>
              </a:r>
              <a:endParaRPr lang="hr-HR" sz="1200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hr-HR" sz="1200" dirty="0" smtClean="0">
                  <a:solidFill>
                    <a:schemeClr val="bg1"/>
                  </a:solidFill>
                  <a:latin typeface="Arial Narrow" pitchFamily="34" charset="0"/>
                </a:rPr>
                <a:t>Proširenje proizvodnog asortimana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71736" y="3500438"/>
              <a:ext cx="178595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hr-HR" sz="1200" dirty="0" smtClean="0">
                  <a:solidFill>
                    <a:schemeClr val="bg1"/>
                  </a:solidFill>
                  <a:latin typeface="Arial Narrow" pitchFamily="34" charset="0"/>
                </a:rPr>
                <a:t>Smanjene emisije izduvnih gasova</a:t>
              </a:r>
              <a:endParaRPr lang="bs-Latn-BA" sz="1200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Značajno smanjenje potrošnje električne energije i vode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86314" y="3500438"/>
              <a:ext cx="17859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Rizik od povreda sveden na minimum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00892" y="3429000"/>
              <a:ext cx="17859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Smanjeni troškovi transporta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bs-Latn-BA" sz="1200" dirty="0" smtClean="0">
                  <a:solidFill>
                    <a:schemeClr val="bg1"/>
                  </a:solidFill>
                  <a:latin typeface="Arial Narrow" pitchFamily="34" charset="0"/>
                </a:rPr>
                <a:t>Smanjeni troškovi električne energije i vode</a:t>
              </a:r>
              <a:endParaRPr lang="bs-Latn-BA" sz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37" name="Picture 36" descr="Untitled23.png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596" y="1857364"/>
              <a:ext cx="1436400" cy="15588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2545</Words>
  <Application>Microsoft Office PowerPoint</Application>
  <PresentationFormat>On-screen Show (4:3)</PresentationFormat>
  <Paragraphs>694</Paragraphs>
  <Slides>49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Primjeri dobre prakse usklađivanja malih i srednjih preduzeća u Bosni i Hercegovini sa domaćim propisima i EU direktivama i standardima iz oblasti zaštite na radu, zaštite okoliša/životne sredine, sigurnosti i kvaliteta proizvoda  </vt:lpstr>
      <vt:lpstr>Uvod</vt:lpstr>
      <vt:lpstr>Uvod</vt:lpstr>
      <vt:lpstr>Uvod</vt:lpstr>
      <vt:lpstr>Slide 5</vt:lpstr>
      <vt:lpstr>Bihaćka pivovara d.d.</vt:lpstr>
      <vt:lpstr>Investicija</vt:lpstr>
      <vt:lpstr>Usklađenost sa EU Direktivama</vt:lpstr>
      <vt:lpstr>Efekti investicije</vt:lpstr>
      <vt:lpstr>Slide 10</vt:lpstr>
      <vt:lpstr>Topling d.o.o.</vt:lpstr>
      <vt:lpstr>Investicija</vt:lpstr>
      <vt:lpstr>Usklađenost sa EU Direktivama</vt:lpstr>
      <vt:lpstr>Efekti investicije</vt:lpstr>
      <vt:lpstr>Slide 15</vt:lpstr>
      <vt:lpstr>Mljekara Pađeni d.o.o.</vt:lpstr>
      <vt:lpstr>Mljekara Pađeni d.o.o.</vt:lpstr>
      <vt:lpstr>Investicija</vt:lpstr>
      <vt:lpstr>Usklađenost sa EU Direktivama</vt:lpstr>
      <vt:lpstr>Efekti investicije</vt:lpstr>
      <vt:lpstr>Slide 21</vt:lpstr>
      <vt:lpstr>Masterwood Simićd.o.o.</vt:lpstr>
      <vt:lpstr>Masterwood Simićd.o.o.</vt:lpstr>
      <vt:lpstr>Investicija</vt:lpstr>
      <vt:lpstr>Usklađenost sa EU Direktivama</vt:lpstr>
      <vt:lpstr>Efekti investicije</vt:lpstr>
      <vt:lpstr>Slide 27</vt:lpstr>
      <vt:lpstr>TEM Mandeks d.o.o.</vt:lpstr>
      <vt:lpstr>TEM Mandeks d.o.o.</vt:lpstr>
      <vt:lpstr>Investicija</vt:lpstr>
      <vt:lpstr>Usklađenost sa EU Direktivama</vt:lpstr>
      <vt:lpstr>Efekti investicije</vt:lpstr>
      <vt:lpstr>Slide 33</vt:lpstr>
      <vt:lpstr>Nada transporti d.o.o.</vt:lpstr>
      <vt:lpstr>Investicija</vt:lpstr>
      <vt:lpstr>Usklađenost sa EU Direktivama</vt:lpstr>
      <vt:lpstr>Efekti investicije</vt:lpstr>
      <vt:lpstr>Slide 38</vt:lpstr>
      <vt:lpstr>Rajz d.o.o.</vt:lpstr>
      <vt:lpstr>Rajz d.o.o.</vt:lpstr>
      <vt:lpstr>Investicija</vt:lpstr>
      <vt:lpstr>Usklađenost sa EU Direktivama</vt:lpstr>
      <vt:lpstr>Efekti investicije</vt:lpstr>
      <vt:lpstr>Slide 44</vt:lpstr>
      <vt:lpstr>Maxcomerc d.o.o.</vt:lpstr>
      <vt:lpstr>Investicija</vt:lpstr>
      <vt:lpstr>Usklađenost sa EU Direktivama</vt:lpstr>
      <vt:lpstr>Efekti investicije</vt:lpstr>
      <vt:lpstr>Hvala na pažnji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Zahtjevi i proces usklađivanja malih i srednjih preduzeća u Bosni i Hercegovini sa domaćim propisima i EU direktivama i standardima iz oblasti zaštite na radu, zaštite okoliša/životne sredine, sigurnosti i kvaliteta proizvoda</dc:title>
  <dc:creator>Erna Kurtovic</dc:creator>
  <cp:lastModifiedBy>Erna Kurtovic</cp:lastModifiedBy>
  <cp:revision>190</cp:revision>
  <dcterms:created xsi:type="dcterms:W3CDTF">2017-02-20T12:08:33Z</dcterms:created>
  <dcterms:modified xsi:type="dcterms:W3CDTF">2017-03-09T08:43:46Z</dcterms:modified>
</cp:coreProperties>
</file>